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686" r:id="rId3"/>
    <p:sldMasterId id="2147483672" r:id="rId4"/>
  </p:sldMasterIdLst>
  <p:notesMasterIdLst>
    <p:notesMasterId r:id="rId80"/>
  </p:notesMasterIdLst>
  <p:sldIdLst>
    <p:sldId id="675" r:id="rId5"/>
    <p:sldId id="717" r:id="rId6"/>
    <p:sldId id="596" r:id="rId7"/>
    <p:sldId id="595" r:id="rId8"/>
    <p:sldId id="597" r:id="rId9"/>
    <p:sldId id="598" r:id="rId10"/>
    <p:sldId id="599" r:id="rId11"/>
    <p:sldId id="649" r:id="rId12"/>
    <p:sldId id="665" r:id="rId13"/>
    <p:sldId id="615" r:id="rId14"/>
    <p:sldId id="604" r:id="rId15"/>
    <p:sldId id="605" r:id="rId16"/>
    <p:sldId id="606" r:id="rId17"/>
    <p:sldId id="607" r:id="rId18"/>
    <p:sldId id="608" r:id="rId19"/>
    <p:sldId id="603" r:id="rId20"/>
    <p:sldId id="716" r:id="rId21"/>
    <p:sldId id="610" r:id="rId22"/>
    <p:sldId id="611" r:id="rId23"/>
    <p:sldId id="612" r:id="rId24"/>
    <p:sldId id="613" r:id="rId25"/>
    <p:sldId id="609" r:id="rId26"/>
    <p:sldId id="614" r:id="rId27"/>
    <p:sldId id="616" r:id="rId28"/>
    <p:sldId id="617" r:id="rId29"/>
    <p:sldId id="618" r:id="rId30"/>
    <p:sldId id="620" r:id="rId31"/>
    <p:sldId id="621" r:id="rId32"/>
    <p:sldId id="715" r:id="rId33"/>
    <p:sldId id="632" r:id="rId34"/>
    <p:sldId id="633" r:id="rId35"/>
    <p:sldId id="635" r:id="rId36"/>
    <p:sldId id="636" r:id="rId37"/>
    <p:sldId id="637" r:id="rId38"/>
    <p:sldId id="639" r:id="rId39"/>
    <p:sldId id="646" r:id="rId40"/>
    <p:sldId id="718" r:id="rId41"/>
    <p:sldId id="651" r:id="rId42"/>
    <p:sldId id="720" r:id="rId43"/>
    <p:sldId id="722" r:id="rId44"/>
    <p:sldId id="723" r:id="rId45"/>
    <p:sldId id="745" r:id="rId46"/>
    <p:sldId id="721" r:id="rId47"/>
    <p:sldId id="719" r:id="rId48"/>
    <p:sldId id="724" r:id="rId49"/>
    <p:sldId id="725" r:id="rId50"/>
    <p:sldId id="728" r:id="rId51"/>
    <p:sldId id="733" r:id="rId52"/>
    <p:sldId id="736" r:id="rId53"/>
    <p:sldId id="731" r:id="rId54"/>
    <p:sldId id="737" r:id="rId55"/>
    <p:sldId id="743" r:id="rId56"/>
    <p:sldId id="740" r:id="rId57"/>
    <p:sldId id="742" r:id="rId58"/>
    <p:sldId id="656" r:id="rId59"/>
    <p:sldId id="657" r:id="rId60"/>
    <p:sldId id="658" r:id="rId61"/>
    <p:sldId id="652" r:id="rId62"/>
    <p:sldId id="669" r:id="rId63"/>
    <p:sldId id="670" r:id="rId64"/>
    <p:sldId id="671" r:id="rId65"/>
    <p:sldId id="672" r:id="rId66"/>
    <p:sldId id="667" r:id="rId67"/>
    <p:sldId id="666" r:id="rId68"/>
    <p:sldId id="673" r:id="rId69"/>
    <p:sldId id="674" r:id="rId70"/>
    <p:sldId id="746" r:id="rId71"/>
    <p:sldId id="706" r:id="rId72"/>
    <p:sldId id="707" r:id="rId73"/>
    <p:sldId id="744" r:id="rId74"/>
    <p:sldId id="709" r:id="rId75"/>
    <p:sldId id="711" r:id="rId76"/>
    <p:sldId id="680" r:id="rId77"/>
    <p:sldId id="679" r:id="rId78"/>
    <p:sldId id="655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7831" autoAdjust="0"/>
  </p:normalViewPr>
  <p:slideViewPr>
    <p:cSldViewPr>
      <p:cViewPr varScale="1">
        <p:scale>
          <a:sx n="98" d="100"/>
          <a:sy n="98" d="100"/>
        </p:scale>
        <p:origin x="-14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1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notesMaster" Target="notesMasters/notes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A40631-BC46-45C5-9B36-A0522FA0C165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4E6503F9-73D1-4C4B-BAAB-6D6AF43EBEFB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MY" dirty="0"/>
        </a:p>
      </dgm:t>
    </dgm:pt>
    <dgm:pt modelId="{B1807CF5-EE22-4E8C-9014-1AC63E025BA3}" type="parTrans" cxnId="{EF89F802-C9ED-4A0D-B70E-A08287538F2A}">
      <dgm:prSet/>
      <dgm:spPr/>
      <dgm:t>
        <a:bodyPr/>
        <a:lstStyle/>
        <a:p>
          <a:endParaRPr lang="en-MY"/>
        </a:p>
      </dgm:t>
    </dgm:pt>
    <dgm:pt modelId="{797AA3A5-2933-4936-A0C1-833DEE26994C}" type="sibTrans" cxnId="{EF89F802-C9ED-4A0D-B70E-A08287538F2A}">
      <dgm:prSet/>
      <dgm:spPr/>
      <dgm:t>
        <a:bodyPr/>
        <a:lstStyle/>
        <a:p>
          <a:endParaRPr lang="en-MY"/>
        </a:p>
      </dgm:t>
    </dgm:pt>
    <dgm:pt modelId="{7B3F7F96-BA4D-4EC7-84A4-EA8C7A179297}">
      <dgm:prSet phldrT="[Text]" custT="1"/>
      <dgm:spPr/>
      <dgm:t>
        <a:bodyPr/>
        <a:lstStyle/>
        <a:p>
          <a:r>
            <a:rPr lang="en-US" sz="3200" dirty="0" smtClean="0">
              <a:solidFill>
                <a:srgbClr val="FF0000"/>
              </a:solidFill>
            </a:rPr>
            <a:t>AWARENESS</a:t>
          </a:r>
        </a:p>
        <a:p>
          <a:r>
            <a:rPr lang="en-US" sz="1800" dirty="0" smtClean="0"/>
            <a:t>Articles in mass media, radio interviews, social media, e-blasts</a:t>
          </a:r>
          <a:endParaRPr lang="en-MY" dirty="0"/>
        </a:p>
      </dgm:t>
    </dgm:pt>
    <dgm:pt modelId="{0013FC26-D09E-4ED4-B326-9F599E568A5A}" type="parTrans" cxnId="{CBAB2F41-22FF-4DEA-8764-B4D07A461A56}">
      <dgm:prSet/>
      <dgm:spPr/>
      <dgm:t>
        <a:bodyPr/>
        <a:lstStyle/>
        <a:p>
          <a:endParaRPr lang="en-MY"/>
        </a:p>
      </dgm:t>
    </dgm:pt>
    <dgm:pt modelId="{D40B0EAE-F7FF-411C-B61F-8070B6CDA70E}" type="sibTrans" cxnId="{CBAB2F41-22FF-4DEA-8764-B4D07A461A56}">
      <dgm:prSet/>
      <dgm:spPr/>
      <dgm:t>
        <a:bodyPr/>
        <a:lstStyle/>
        <a:p>
          <a:endParaRPr lang="en-MY"/>
        </a:p>
      </dgm:t>
    </dgm:pt>
    <dgm:pt modelId="{34413C31-E1E0-4754-8BA4-07E5AD61AFF9}">
      <dgm:prSet phldrT="[Text]" custT="1"/>
      <dgm:spPr/>
      <dgm:t>
        <a:bodyPr/>
        <a:lstStyle/>
        <a:p>
          <a:r>
            <a:rPr lang="en-US" sz="3200" dirty="0" smtClean="0">
              <a:solidFill>
                <a:srgbClr val="FF0000"/>
              </a:solidFill>
            </a:rPr>
            <a:t>ENGAGEMENT</a:t>
          </a:r>
        </a:p>
        <a:p>
          <a:r>
            <a:rPr lang="en-US" sz="1800" dirty="0" smtClean="0"/>
            <a:t>“Tell me and I may forget, teach me and I may remember, show me and I learn.” ~ Benjamin Franklin ~</a:t>
          </a:r>
          <a:endParaRPr lang="en-MY" dirty="0"/>
        </a:p>
      </dgm:t>
    </dgm:pt>
    <dgm:pt modelId="{B3A5873F-184E-49FB-ACA1-33262BCFA5CF}" type="parTrans" cxnId="{50783221-2A62-4A25-91E0-E98CC0CDE3A2}">
      <dgm:prSet/>
      <dgm:spPr/>
      <dgm:t>
        <a:bodyPr/>
        <a:lstStyle/>
        <a:p>
          <a:endParaRPr lang="en-MY"/>
        </a:p>
      </dgm:t>
    </dgm:pt>
    <dgm:pt modelId="{BB5270A8-A233-45C5-91EB-261B8F9F6F5D}" type="sibTrans" cxnId="{50783221-2A62-4A25-91E0-E98CC0CDE3A2}">
      <dgm:prSet/>
      <dgm:spPr/>
      <dgm:t>
        <a:bodyPr/>
        <a:lstStyle/>
        <a:p>
          <a:endParaRPr lang="en-MY"/>
        </a:p>
      </dgm:t>
    </dgm:pt>
    <dgm:pt modelId="{2FD0A0E1-4952-4DE1-AEF7-84ED848A9F9E}">
      <dgm:prSet phldrT="[Text]" custT="1"/>
      <dgm:spPr/>
      <dgm:t>
        <a:bodyPr/>
        <a:lstStyle/>
        <a:p>
          <a:r>
            <a:rPr lang="en-US" sz="3200" dirty="0" smtClean="0">
              <a:solidFill>
                <a:srgbClr val="FF0000"/>
              </a:solidFill>
            </a:rPr>
            <a:t>PARTNERSHIP</a:t>
          </a:r>
        </a:p>
        <a:p>
          <a:r>
            <a:rPr lang="en-US" sz="1800" dirty="0" smtClean="0"/>
            <a:t>Building advocate base</a:t>
          </a:r>
          <a:endParaRPr lang="en-MY" dirty="0"/>
        </a:p>
      </dgm:t>
    </dgm:pt>
    <dgm:pt modelId="{A46F53BD-8131-44A6-B616-0A103AF0DD24}" type="parTrans" cxnId="{DCD28E10-1AF5-49D0-9DD5-3F2FDDB858EA}">
      <dgm:prSet/>
      <dgm:spPr/>
      <dgm:t>
        <a:bodyPr/>
        <a:lstStyle/>
        <a:p>
          <a:endParaRPr lang="en-MY"/>
        </a:p>
      </dgm:t>
    </dgm:pt>
    <dgm:pt modelId="{A8044B5C-4AE4-4C5E-B36D-BEC6EF29B586}" type="sibTrans" cxnId="{DCD28E10-1AF5-49D0-9DD5-3F2FDDB858EA}">
      <dgm:prSet/>
      <dgm:spPr/>
      <dgm:t>
        <a:bodyPr/>
        <a:lstStyle/>
        <a:p>
          <a:endParaRPr lang="en-MY"/>
        </a:p>
      </dgm:t>
    </dgm:pt>
    <dgm:pt modelId="{4FE25319-922E-46BB-8ABE-B9ACA9119854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0000"/>
              </a:solidFill>
            </a:rPr>
            <a:t> </a:t>
          </a:r>
          <a:r>
            <a:rPr lang="en-US" sz="3200" dirty="0" smtClean="0">
              <a:solidFill>
                <a:srgbClr val="FF0000"/>
              </a:solidFill>
            </a:rPr>
            <a:t>EMPOWERMENT </a:t>
          </a:r>
        </a:p>
        <a:p>
          <a:r>
            <a:rPr lang="en-US" sz="1800" dirty="0" smtClean="0">
              <a:solidFill>
                <a:schemeClr val="bg1"/>
              </a:solidFill>
            </a:rPr>
            <a:t>Giving ownership to others </a:t>
          </a:r>
          <a:endParaRPr lang="en-MY" dirty="0">
            <a:solidFill>
              <a:schemeClr val="bg1"/>
            </a:solidFill>
          </a:endParaRPr>
        </a:p>
      </dgm:t>
    </dgm:pt>
    <dgm:pt modelId="{CD9E8B8D-FD93-4B5A-8390-F291617554E5}" type="parTrans" cxnId="{4529929B-F5DE-458D-9308-992663237A09}">
      <dgm:prSet/>
      <dgm:spPr/>
      <dgm:t>
        <a:bodyPr/>
        <a:lstStyle/>
        <a:p>
          <a:endParaRPr lang="en-MY"/>
        </a:p>
      </dgm:t>
    </dgm:pt>
    <dgm:pt modelId="{6F1586A9-4688-4487-ADF5-CA3FD1F9F404}" type="sibTrans" cxnId="{4529929B-F5DE-458D-9308-992663237A09}">
      <dgm:prSet/>
      <dgm:spPr/>
      <dgm:t>
        <a:bodyPr/>
        <a:lstStyle/>
        <a:p>
          <a:endParaRPr lang="en-MY"/>
        </a:p>
      </dgm:t>
    </dgm:pt>
    <dgm:pt modelId="{D8B9C017-C4DE-4B76-822E-363A51FC3890}" type="pres">
      <dgm:prSet presAssocID="{EAA40631-BC46-45C5-9B36-A0522FA0C16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3EE3D069-5F6C-45CC-B010-939EEFE96AA5}" type="pres">
      <dgm:prSet presAssocID="{EAA40631-BC46-45C5-9B36-A0522FA0C165}" presName="matrix" presStyleCnt="0"/>
      <dgm:spPr/>
    </dgm:pt>
    <dgm:pt modelId="{704FDC80-3402-42F0-9993-B366394501BB}" type="pres">
      <dgm:prSet presAssocID="{EAA40631-BC46-45C5-9B36-A0522FA0C165}" presName="tile1" presStyleLbl="node1" presStyleIdx="0" presStyleCnt="4"/>
      <dgm:spPr/>
      <dgm:t>
        <a:bodyPr/>
        <a:lstStyle/>
        <a:p>
          <a:endParaRPr lang="en-MY"/>
        </a:p>
      </dgm:t>
    </dgm:pt>
    <dgm:pt modelId="{5408A8A4-EC73-4CC8-BBCA-83D9B9B9AF6A}" type="pres">
      <dgm:prSet presAssocID="{EAA40631-BC46-45C5-9B36-A0522FA0C16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BC57C113-71F4-4507-AE68-C86DC776F9E6}" type="pres">
      <dgm:prSet presAssocID="{EAA40631-BC46-45C5-9B36-A0522FA0C165}" presName="tile2" presStyleLbl="node1" presStyleIdx="1" presStyleCnt="4"/>
      <dgm:spPr/>
      <dgm:t>
        <a:bodyPr/>
        <a:lstStyle/>
        <a:p>
          <a:endParaRPr lang="en-MY"/>
        </a:p>
      </dgm:t>
    </dgm:pt>
    <dgm:pt modelId="{886B9DA6-6CCF-47E9-B67F-FBDD88BEA696}" type="pres">
      <dgm:prSet presAssocID="{EAA40631-BC46-45C5-9B36-A0522FA0C16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75B754F-6F97-4315-9FCD-98341FBFB635}" type="pres">
      <dgm:prSet presAssocID="{EAA40631-BC46-45C5-9B36-A0522FA0C165}" presName="tile3" presStyleLbl="node1" presStyleIdx="2" presStyleCnt="4"/>
      <dgm:spPr/>
      <dgm:t>
        <a:bodyPr/>
        <a:lstStyle/>
        <a:p>
          <a:endParaRPr lang="en-MY"/>
        </a:p>
      </dgm:t>
    </dgm:pt>
    <dgm:pt modelId="{792B402B-7AD3-4BFD-A20B-392349408A2B}" type="pres">
      <dgm:prSet presAssocID="{EAA40631-BC46-45C5-9B36-A0522FA0C16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AE749AC0-C486-4321-A677-BA6D733D9D36}" type="pres">
      <dgm:prSet presAssocID="{EAA40631-BC46-45C5-9B36-A0522FA0C165}" presName="tile4" presStyleLbl="node1" presStyleIdx="3" presStyleCnt="4"/>
      <dgm:spPr/>
      <dgm:t>
        <a:bodyPr/>
        <a:lstStyle/>
        <a:p>
          <a:endParaRPr lang="en-MY"/>
        </a:p>
      </dgm:t>
    </dgm:pt>
    <dgm:pt modelId="{ABF6B8A3-B887-4ABF-A219-1817BEE0227F}" type="pres">
      <dgm:prSet presAssocID="{EAA40631-BC46-45C5-9B36-A0522FA0C16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CC503F15-89EB-49D3-AD0A-F0847F7F49A6}" type="pres">
      <dgm:prSet presAssocID="{EAA40631-BC46-45C5-9B36-A0522FA0C165}" presName="centerTile" presStyleLbl="fgShp" presStyleIdx="0" presStyleCnt="1" custScaleX="104205" custScaleY="120778" custLinFactNeighborX="450" custLinFactNeighborY="649">
        <dgm:presLayoutVars>
          <dgm:chMax val="0"/>
          <dgm:chPref val="0"/>
        </dgm:presLayoutVars>
      </dgm:prSet>
      <dgm:spPr/>
      <dgm:t>
        <a:bodyPr/>
        <a:lstStyle/>
        <a:p>
          <a:endParaRPr lang="en-MY"/>
        </a:p>
      </dgm:t>
    </dgm:pt>
  </dgm:ptLst>
  <dgm:cxnLst>
    <dgm:cxn modelId="{A844002F-98CD-5D40-9601-D893DAFDF4AE}" type="presOf" srcId="{4FE25319-922E-46BB-8ABE-B9ACA9119854}" destId="{ABF6B8A3-B887-4ABF-A219-1817BEE0227F}" srcOrd="1" destOrd="0" presId="urn:microsoft.com/office/officeart/2005/8/layout/matrix1"/>
    <dgm:cxn modelId="{5DC38C9F-CE46-A34B-84D2-ADF4CDA1E296}" type="presOf" srcId="{EAA40631-BC46-45C5-9B36-A0522FA0C165}" destId="{D8B9C017-C4DE-4B76-822E-363A51FC3890}" srcOrd="0" destOrd="0" presId="urn:microsoft.com/office/officeart/2005/8/layout/matrix1"/>
    <dgm:cxn modelId="{DCD28E10-1AF5-49D0-9DD5-3F2FDDB858EA}" srcId="{4E6503F9-73D1-4C4B-BAAB-6D6AF43EBEFB}" destId="{2FD0A0E1-4952-4DE1-AEF7-84ED848A9F9E}" srcOrd="2" destOrd="0" parTransId="{A46F53BD-8131-44A6-B616-0A103AF0DD24}" sibTransId="{A8044B5C-4AE4-4C5E-B36D-BEC6EF29B586}"/>
    <dgm:cxn modelId="{50783221-2A62-4A25-91E0-E98CC0CDE3A2}" srcId="{4E6503F9-73D1-4C4B-BAAB-6D6AF43EBEFB}" destId="{34413C31-E1E0-4754-8BA4-07E5AD61AFF9}" srcOrd="1" destOrd="0" parTransId="{B3A5873F-184E-49FB-ACA1-33262BCFA5CF}" sibTransId="{BB5270A8-A233-45C5-91EB-261B8F9F6F5D}"/>
    <dgm:cxn modelId="{C335A4B0-D367-5048-B457-2557F4644F81}" type="presOf" srcId="{34413C31-E1E0-4754-8BA4-07E5AD61AFF9}" destId="{886B9DA6-6CCF-47E9-B67F-FBDD88BEA696}" srcOrd="1" destOrd="0" presId="urn:microsoft.com/office/officeart/2005/8/layout/matrix1"/>
    <dgm:cxn modelId="{CBAB2F41-22FF-4DEA-8764-B4D07A461A56}" srcId="{4E6503F9-73D1-4C4B-BAAB-6D6AF43EBEFB}" destId="{7B3F7F96-BA4D-4EC7-84A4-EA8C7A179297}" srcOrd="0" destOrd="0" parTransId="{0013FC26-D09E-4ED4-B326-9F599E568A5A}" sibTransId="{D40B0EAE-F7FF-411C-B61F-8070B6CDA70E}"/>
    <dgm:cxn modelId="{069B1978-62AD-5944-98D0-B724E5B936C0}" type="presOf" srcId="{2FD0A0E1-4952-4DE1-AEF7-84ED848A9F9E}" destId="{775B754F-6F97-4315-9FCD-98341FBFB635}" srcOrd="0" destOrd="0" presId="urn:microsoft.com/office/officeart/2005/8/layout/matrix1"/>
    <dgm:cxn modelId="{E1813826-0CE8-CF42-8B02-9282199E84F8}" type="presOf" srcId="{2FD0A0E1-4952-4DE1-AEF7-84ED848A9F9E}" destId="{792B402B-7AD3-4BFD-A20B-392349408A2B}" srcOrd="1" destOrd="0" presId="urn:microsoft.com/office/officeart/2005/8/layout/matrix1"/>
    <dgm:cxn modelId="{02AE0C3E-4079-C042-A804-FEE93B3E25D9}" type="presOf" srcId="{34413C31-E1E0-4754-8BA4-07E5AD61AFF9}" destId="{BC57C113-71F4-4507-AE68-C86DC776F9E6}" srcOrd="0" destOrd="0" presId="urn:microsoft.com/office/officeart/2005/8/layout/matrix1"/>
    <dgm:cxn modelId="{2D3C2439-B903-254B-BB47-585D298B1103}" type="presOf" srcId="{4FE25319-922E-46BB-8ABE-B9ACA9119854}" destId="{AE749AC0-C486-4321-A677-BA6D733D9D36}" srcOrd="0" destOrd="0" presId="urn:microsoft.com/office/officeart/2005/8/layout/matrix1"/>
    <dgm:cxn modelId="{4529929B-F5DE-458D-9308-992663237A09}" srcId="{4E6503F9-73D1-4C4B-BAAB-6D6AF43EBEFB}" destId="{4FE25319-922E-46BB-8ABE-B9ACA9119854}" srcOrd="3" destOrd="0" parTransId="{CD9E8B8D-FD93-4B5A-8390-F291617554E5}" sibTransId="{6F1586A9-4688-4487-ADF5-CA3FD1F9F404}"/>
    <dgm:cxn modelId="{D4E62C5D-19AA-B44E-B17A-E5E2ED47CECC}" type="presOf" srcId="{4E6503F9-73D1-4C4B-BAAB-6D6AF43EBEFB}" destId="{CC503F15-89EB-49D3-AD0A-F0847F7F49A6}" srcOrd="0" destOrd="0" presId="urn:microsoft.com/office/officeart/2005/8/layout/matrix1"/>
    <dgm:cxn modelId="{F09952A1-DF11-344D-AA1C-EBA3C1F7FC3B}" type="presOf" srcId="{7B3F7F96-BA4D-4EC7-84A4-EA8C7A179297}" destId="{704FDC80-3402-42F0-9993-B366394501BB}" srcOrd="0" destOrd="0" presId="urn:microsoft.com/office/officeart/2005/8/layout/matrix1"/>
    <dgm:cxn modelId="{EF89F802-C9ED-4A0D-B70E-A08287538F2A}" srcId="{EAA40631-BC46-45C5-9B36-A0522FA0C165}" destId="{4E6503F9-73D1-4C4B-BAAB-6D6AF43EBEFB}" srcOrd="0" destOrd="0" parTransId="{B1807CF5-EE22-4E8C-9014-1AC63E025BA3}" sibTransId="{797AA3A5-2933-4936-A0C1-833DEE26994C}"/>
    <dgm:cxn modelId="{7A9078E4-E46D-A840-961A-8B69F47BCC4B}" type="presOf" srcId="{7B3F7F96-BA4D-4EC7-84A4-EA8C7A179297}" destId="{5408A8A4-EC73-4CC8-BBCA-83D9B9B9AF6A}" srcOrd="1" destOrd="0" presId="urn:microsoft.com/office/officeart/2005/8/layout/matrix1"/>
    <dgm:cxn modelId="{1B4DAE44-3B5A-464A-AA40-430E87EFAC55}" type="presParOf" srcId="{D8B9C017-C4DE-4B76-822E-363A51FC3890}" destId="{3EE3D069-5F6C-45CC-B010-939EEFE96AA5}" srcOrd="0" destOrd="0" presId="urn:microsoft.com/office/officeart/2005/8/layout/matrix1"/>
    <dgm:cxn modelId="{CE4363C5-4D11-7F47-81F9-66AE420F3AD4}" type="presParOf" srcId="{3EE3D069-5F6C-45CC-B010-939EEFE96AA5}" destId="{704FDC80-3402-42F0-9993-B366394501BB}" srcOrd="0" destOrd="0" presId="urn:microsoft.com/office/officeart/2005/8/layout/matrix1"/>
    <dgm:cxn modelId="{EBA1ABE5-1B5B-8E41-9B3E-DCC69E21EF52}" type="presParOf" srcId="{3EE3D069-5F6C-45CC-B010-939EEFE96AA5}" destId="{5408A8A4-EC73-4CC8-BBCA-83D9B9B9AF6A}" srcOrd="1" destOrd="0" presId="urn:microsoft.com/office/officeart/2005/8/layout/matrix1"/>
    <dgm:cxn modelId="{54DD0737-FBA4-4E4E-89CA-3B118D5A120D}" type="presParOf" srcId="{3EE3D069-5F6C-45CC-B010-939EEFE96AA5}" destId="{BC57C113-71F4-4507-AE68-C86DC776F9E6}" srcOrd="2" destOrd="0" presId="urn:microsoft.com/office/officeart/2005/8/layout/matrix1"/>
    <dgm:cxn modelId="{11DC1C72-E4F2-4D4D-9B18-746D96E7F9B0}" type="presParOf" srcId="{3EE3D069-5F6C-45CC-B010-939EEFE96AA5}" destId="{886B9DA6-6CCF-47E9-B67F-FBDD88BEA696}" srcOrd="3" destOrd="0" presId="urn:microsoft.com/office/officeart/2005/8/layout/matrix1"/>
    <dgm:cxn modelId="{7E9E38B8-CE1C-7C4C-A2F1-5BB04FEEDCC2}" type="presParOf" srcId="{3EE3D069-5F6C-45CC-B010-939EEFE96AA5}" destId="{775B754F-6F97-4315-9FCD-98341FBFB635}" srcOrd="4" destOrd="0" presId="urn:microsoft.com/office/officeart/2005/8/layout/matrix1"/>
    <dgm:cxn modelId="{0D44A663-9BF3-9443-9BE6-AFD293E084E3}" type="presParOf" srcId="{3EE3D069-5F6C-45CC-B010-939EEFE96AA5}" destId="{792B402B-7AD3-4BFD-A20B-392349408A2B}" srcOrd="5" destOrd="0" presId="urn:microsoft.com/office/officeart/2005/8/layout/matrix1"/>
    <dgm:cxn modelId="{C4A2D094-B5BD-A04C-AC19-BC54E6C49276}" type="presParOf" srcId="{3EE3D069-5F6C-45CC-B010-939EEFE96AA5}" destId="{AE749AC0-C486-4321-A677-BA6D733D9D36}" srcOrd="6" destOrd="0" presId="urn:microsoft.com/office/officeart/2005/8/layout/matrix1"/>
    <dgm:cxn modelId="{ACC5451E-C858-BF42-A546-9BAE2AA96873}" type="presParOf" srcId="{3EE3D069-5F6C-45CC-B010-939EEFE96AA5}" destId="{ABF6B8A3-B887-4ABF-A219-1817BEE0227F}" srcOrd="7" destOrd="0" presId="urn:microsoft.com/office/officeart/2005/8/layout/matrix1"/>
    <dgm:cxn modelId="{857CD714-6D81-D645-A5EC-735325F0E52C}" type="presParOf" srcId="{D8B9C017-C4DE-4B76-822E-363A51FC3890}" destId="{CC503F15-89EB-49D3-AD0A-F0847F7F49A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5CFDF2-E2B1-43AC-A505-FE70600B243F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07E63851-6C2A-4736-91EE-2E673A286541}">
      <dgm:prSet phldrT="[Text]" custT="1"/>
      <dgm:spPr/>
      <dgm:t>
        <a:bodyPr/>
        <a:lstStyle/>
        <a:p>
          <a:r>
            <a:rPr lang="en-US" sz="2800" dirty="0" smtClean="0"/>
            <a:t>You are here for a reason!</a:t>
          </a:r>
          <a:endParaRPr lang="en-US" sz="2800" dirty="0"/>
        </a:p>
      </dgm:t>
    </dgm:pt>
    <dgm:pt modelId="{5D6D9F70-EAEA-4410-81C0-CE65C1869FBB}" type="parTrans" cxnId="{79D65B22-A02C-4B38-A1B6-6F9C4D74F0A7}">
      <dgm:prSet/>
      <dgm:spPr/>
      <dgm:t>
        <a:bodyPr/>
        <a:lstStyle/>
        <a:p>
          <a:endParaRPr lang="en-US"/>
        </a:p>
      </dgm:t>
    </dgm:pt>
    <dgm:pt modelId="{ECC4E38C-4972-46B3-B52B-BEBC8CFC177C}" type="sibTrans" cxnId="{79D65B22-A02C-4B38-A1B6-6F9C4D74F0A7}">
      <dgm:prSet/>
      <dgm:spPr/>
      <dgm:t>
        <a:bodyPr/>
        <a:lstStyle/>
        <a:p>
          <a:endParaRPr lang="en-US"/>
        </a:p>
      </dgm:t>
    </dgm:pt>
    <dgm:pt modelId="{7DD976E4-EECD-4ADE-85B7-372FFB4502C1}">
      <dgm:prSet phldrT="[Text]"/>
      <dgm:spPr/>
      <dgm:t>
        <a:bodyPr/>
        <a:lstStyle/>
        <a:p>
          <a:r>
            <a:rPr lang="en-US" dirty="0" smtClean="0"/>
            <a:t>Use your networks</a:t>
          </a:r>
          <a:endParaRPr lang="en-US" dirty="0"/>
        </a:p>
      </dgm:t>
    </dgm:pt>
    <dgm:pt modelId="{CDF7F90B-A7D1-4D4A-B8A2-6A142889C547}" type="parTrans" cxnId="{91F7CFFF-9478-454F-BD69-05A3FF5B6C41}">
      <dgm:prSet/>
      <dgm:spPr/>
      <dgm:t>
        <a:bodyPr/>
        <a:lstStyle/>
        <a:p>
          <a:endParaRPr lang="en-US"/>
        </a:p>
      </dgm:t>
    </dgm:pt>
    <dgm:pt modelId="{4E389713-976F-4F54-AFCE-018B0A6A4C35}" type="sibTrans" cxnId="{91F7CFFF-9478-454F-BD69-05A3FF5B6C41}">
      <dgm:prSet/>
      <dgm:spPr/>
      <dgm:t>
        <a:bodyPr/>
        <a:lstStyle/>
        <a:p>
          <a:endParaRPr lang="en-US"/>
        </a:p>
      </dgm:t>
    </dgm:pt>
    <dgm:pt modelId="{372D1C95-AA65-43C0-9B59-DA9D2B521B36}">
      <dgm:prSet phldrT="[Text]"/>
      <dgm:spPr/>
      <dgm:t>
        <a:bodyPr/>
        <a:lstStyle/>
        <a:p>
          <a:r>
            <a:rPr lang="en-US" dirty="0" smtClean="0"/>
            <a:t>Share your knowledge</a:t>
          </a:r>
          <a:endParaRPr lang="en-US" dirty="0"/>
        </a:p>
      </dgm:t>
    </dgm:pt>
    <dgm:pt modelId="{7D299A23-82F7-4F44-A2DD-75AD4BE671D4}" type="parTrans" cxnId="{538339C3-57B0-47AA-A7A0-7CE4C674A0D3}">
      <dgm:prSet/>
      <dgm:spPr/>
      <dgm:t>
        <a:bodyPr/>
        <a:lstStyle/>
        <a:p>
          <a:endParaRPr lang="en-US"/>
        </a:p>
      </dgm:t>
    </dgm:pt>
    <dgm:pt modelId="{D374CA9A-11C0-4A1D-8216-30A4A696C119}" type="sibTrans" cxnId="{538339C3-57B0-47AA-A7A0-7CE4C674A0D3}">
      <dgm:prSet/>
      <dgm:spPr/>
      <dgm:t>
        <a:bodyPr/>
        <a:lstStyle/>
        <a:p>
          <a:endParaRPr lang="en-US"/>
        </a:p>
      </dgm:t>
    </dgm:pt>
    <dgm:pt modelId="{C118512F-7883-4ACD-A665-5D4649031A38}" type="pres">
      <dgm:prSet presAssocID="{4F5CFDF2-E2B1-43AC-A505-FE70600B243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9D7FD8C-5B83-40E7-B674-9133F7936211}" type="pres">
      <dgm:prSet presAssocID="{07E63851-6C2A-4736-91EE-2E673A286541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37BC4F-B673-4F17-92E7-514A5CEDA66D}" type="pres">
      <dgm:prSet presAssocID="{07E63851-6C2A-4736-91EE-2E673A286541}" presName="gear1srcNode" presStyleLbl="node1" presStyleIdx="0" presStyleCnt="3"/>
      <dgm:spPr/>
      <dgm:t>
        <a:bodyPr/>
        <a:lstStyle/>
        <a:p>
          <a:endParaRPr lang="en-US"/>
        </a:p>
      </dgm:t>
    </dgm:pt>
    <dgm:pt modelId="{C4CBEE69-FE7E-4B62-868D-45985EEE7C7A}" type="pres">
      <dgm:prSet presAssocID="{07E63851-6C2A-4736-91EE-2E673A286541}" presName="gear1dstNode" presStyleLbl="node1" presStyleIdx="0" presStyleCnt="3"/>
      <dgm:spPr/>
      <dgm:t>
        <a:bodyPr/>
        <a:lstStyle/>
        <a:p>
          <a:endParaRPr lang="en-US"/>
        </a:p>
      </dgm:t>
    </dgm:pt>
    <dgm:pt modelId="{42B77B55-CB02-4A47-9A71-2F9D6F94099E}" type="pres">
      <dgm:prSet presAssocID="{7DD976E4-EECD-4ADE-85B7-372FFB4502C1}" presName="gear2" presStyleLbl="node1" presStyleIdx="1" presStyleCnt="3" custLinFactNeighborX="-3500" custLinFactNeighborY="-4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756EF0-8976-4729-B02C-182B1668C098}" type="pres">
      <dgm:prSet presAssocID="{7DD976E4-EECD-4ADE-85B7-372FFB4502C1}" presName="gear2srcNode" presStyleLbl="node1" presStyleIdx="1" presStyleCnt="3"/>
      <dgm:spPr/>
      <dgm:t>
        <a:bodyPr/>
        <a:lstStyle/>
        <a:p>
          <a:endParaRPr lang="en-US"/>
        </a:p>
      </dgm:t>
    </dgm:pt>
    <dgm:pt modelId="{B3A958D9-F181-4333-AC8C-6E904B0A055B}" type="pres">
      <dgm:prSet presAssocID="{7DD976E4-EECD-4ADE-85B7-372FFB4502C1}" presName="gear2dstNode" presStyleLbl="node1" presStyleIdx="1" presStyleCnt="3"/>
      <dgm:spPr/>
      <dgm:t>
        <a:bodyPr/>
        <a:lstStyle/>
        <a:p>
          <a:endParaRPr lang="en-US"/>
        </a:p>
      </dgm:t>
    </dgm:pt>
    <dgm:pt modelId="{01B159E6-0A23-4A8F-B2F5-ACE2B5D8DFF2}" type="pres">
      <dgm:prSet presAssocID="{372D1C95-AA65-43C0-9B59-DA9D2B521B36}" presName="gear3" presStyleLbl="node1" presStyleIdx="2" presStyleCnt="3" custScaleX="138815" custScaleY="139129"/>
      <dgm:spPr/>
      <dgm:t>
        <a:bodyPr/>
        <a:lstStyle/>
        <a:p>
          <a:endParaRPr lang="en-US"/>
        </a:p>
      </dgm:t>
    </dgm:pt>
    <dgm:pt modelId="{2527F4E7-9C77-4E31-9AF6-DA8F2162AB6B}" type="pres">
      <dgm:prSet presAssocID="{372D1C95-AA65-43C0-9B59-DA9D2B521B3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69A08B-582E-4018-91AC-12A1BB35FB6A}" type="pres">
      <dgm:prSet presAssocID="{372D1C95-AA65-43C0-9B59-DA9D2B521B36}" presName="gear3srcNode" presStyleLbl="node1" presStyleIdx="2" presStyleCnt="3"/>
      <dgm:spPr/>
      <dgm:t>
        <a:bodyPr/>
        <a:lstStyle/>
        <a:p>
          <a:endParaRPr lang="en-US"/>
        </a:p>
      </dgm:t>
    </dgm:pt>
    <dgm:pt modelId="{DC431DB0-C8F7-4AB9-BE1D-5D7D9D2C54FB}" type="pres">
      <dgm:prSet presAssocID="{372D1C95-AA65-43C0-9B59-DA9D2B521B36}" presName="gear3dstNode" presStyleLbl="node1" presStyleIdx="2" presStyleCnt="3"/>
      <dgm:spPr/>
      <dgm:t>
        <a:bodyPr/>
        <a:lstStyle/>
        <a:p>
          <a:endParaRPr lang="en-US"/>
        </a:p>
      </dgm:t>
    </dgm:pt>
    <dgm:pt modelId="{B1EF949D-7082-4D9D-BE7E-64E76415C252}" type="pres">
      <dgm:prSet presAssocID="{ECC4E38C-4972-46B3-B52B-BEBC8CFC177C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6A291080-A244-4A2B-8549-485D34EADB66}" type="pres">
      <dgm:prSet presAssocID="{4E389713-976F-4F54-AFCE-018B0A6A4C35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C1976DAC-AC84-483F-A100-7A777B0DD4C6}" type="pres">
      <dgm:prSet presAssocID="{D374CA9A-11C0-4A1D-8216-30A4A696C119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55C2A88-D318-7D4B-97A2-33965C33E91D}" type="presOf" srcId="{07E63851-6C2A-4736-91EE-2E673A286541}" destId="{C4CBEE69-FE7E-4B62-868D-45985EEE7C7A}" srcOrd="2" destOrd="0" presId="urn:microsoft.com/office/officeart/2005/8/layout/gear1"/>
    <dgm:cxn modelId="{2CF9E243-BF3E-2A47-BE2A-5BB4C4DC7336}" type="presOf" srcId="{7DD976E4-EECD-4ADE-85B7-372FFB4502C1}" destId="{B3A958D9-F181-4333-AC8C-6E904B0A055B}" srcOrd="2" destOrd="0" presId="urn:microsoft.com/office/officeart/2005/8/layout/gear1"/>
    <dgm:cxn modelId="{CE594CC7-6B70-9C47-B1BE-23B79D173C41}" type="presOf" srcId="{7DD976E4-EECD-4ADE-85B7-372FFB4502C1}" destId="{59756EF0-8976-4729-B02C-182B1668C098}" srcOrd="1" destOrd="0" presId="urn:microsoft.com/office/officeart/2005/8/layout/gear1"/>
    <dgm:cxn modelId="{80F7EA4F-3E66-074F-A512-553EB1203824}" type="presOf" srcId="{07E63851-6C2A-4736-91EE-2E673A286541}" destId="{0737BC4F-B673-4F17-92E7-514A5CEDA66D}" srcOrd="1" destOrd="0" presId="urn:microsoft.com/office/officeart/2005/8/layout/gear1"/>
    <dgm:cxn modelId="{05010DF4-A999-6141-B752-1E4ECDE2F614}" type="presOf" srcId="{4E389713-976F-4F54-AFCE-018B0A6A4C35}" destId="{6A291080-A244-4A2B-8549-485D34EADB66}" srcOrd="0" destOrd="0" presId="urn:microsoft.com/office/officeart/2005/8/layout/gear1"/>
    <dgm:cxn modelId="{91F7CFFF-9478-454F-BD69-05A3FF5B6C41}" srcId="{4F5CFDF2-E2B1-43AC-A505-FE70600B243F}" destId="{7DD976E4-EECD-4ADE-85B7-372FFB4502C1}" srcOrd="1" destOrd="0" parTransId="{CDF7F90B-A7D1-4D4A-B8A2-6A142889C547}" sibTransId="{4E389713-976F-4F54-AFCE-018B0A6A4C35}"/>
    <dgm:cxn modelId="{B717FB02-84EB-9D42-86B9-59727DFEF2B3}" type="presOf" srcId="{07E63851-6C2A-4736-91EE-2E673A286541}" destId="{F9D7FD8C-5B83-40E7-B674-9133F7936211}" srcOrd="0" destOrd="0" presId="urn:microsoft.com/office/officeart/2005/8/layout/gear1"/>
    <dgm:cxn modelId="{80ACB2C6-D1F2-5848-8A2C-3B829FA158CD}" type="presOf" srcId="{4F5CFDF2-E2B1-43AC-A505-FE70600B243F}" destId="{C118512F-7883-4ACD-A665-5D4649031A38}" srcOrd="0" destOrd="0" presId="urn:microsoft.com/office/officeart/2005/8/layout/gear1"/>
    <dgm:cxn modelId="{5889F849-683D-6940-B5EF-3835BBE328FB}" type="presOf" srcId="{D374CA9A-11C0-4A1D-8216-30A4A696C119}" destId="{C1976DAC-AC84-483F-A100-7A777B0DD4C6}" srcOrd="0" destOrd="0" presId="urn:microsoft.com/office/officeart/2005/8/layout/gear1"/>
    <dgm:cxn modelId="{86B5AFFA-41C4-5B4D-AA0F-53AED4B0111B}" type="presOf" srcId="{ECC4E38C-4972-46B3-B52B-BEBC8CFC177C}" destId="{B1EF949D-7082-4D9D-BE7E-64E76415C252}" srcOrd="0" destOrd="0" presId="urn:microsoft.com/office/officeart/2005/8/layout/gear1"/>
    <dgm:cxn modelId="{538339C3-57B0-47AA-A7A0-7CE4C674A0D3}" srcId="{4F5CFDF2-E2B1-43AC-A505-FE70600B243F}" destId="{372D1C95-AA65-43C0-9B59-DA9D2B521B36}" srcOrd="2" destOrd="0" parTransId="{7D299A23-82F7-4F44-A2DD-75AD4BE671D4}" sibTransId="{D374CA9A-11C0-4A1D-8216-30A4A696C119}"/>
    <dgm:cxn modelId="{FC06ED04-79FA-0D48-B92E-9A6E63BB749A}" type="presOf" srcId="{7DD976E4-EECD-4ADE-85B7-372FFB4502C1}" destId="{42B77B55-CB02-4A47-9A71-2F9D6F94099E}" srcOrd="0" destOrd="0" presId="urn:microsoft.com/office/officeart/2005/8/layout/gear1"/>
    <dgm:cxn modelId="{FA431C0E-C893-B940-9929-6D4881F7EFC4}" type="presOf" srcId="{372D1C95-AA65-43C0-9B59-DA9D2B521B36}" destId="{2527F4E7-9C77-4E31-9AF6-DA8F2162AB6B}" srcOrd="1" destOrd="0" presId="urn:microsoft.com/office/officeart/2005/8/layout/gear1"/>
    <dgm:cxn modelId="{A62BADA2-8A43-AD45-8B1C-6F0EAA287384}" type="presOf" srcId="{372D1C95-AA65-43C0-9B59-DA9D2B521B36}" destId="{7669A08B-582E-4018-91AC-12A1BB35FB6A}" srcOrd="2" destOrd="0" presId="urn:microsoft.com/office/officeart/2005/8/layout/gear1"/>
    <dgm:cxn modelId="{26C9A9B3-944B-314B-B0AB-C1FC1FAE51AA}" type="presOf" srcId="{372D1C95-AA65-43C0-9B59-DA9D2B521B36}" destId="{DC431DB0-C8F7-4AB9-BE1D-5D7D9D2C54FB}" srcOrd="3" destOrd="0" presId="urn:microsoft.com/office/officeart/2005/8/layout/gear1"/>
    <dgm:cxn modelId="{79D65B22-A02C-4B38-A1B6-6F9C4D74F0A7}" srcId="{4F5CFDF2-E2B1-43AC-A505-FE70600B243F}" destId="{07E63851-6C2A-4736-91EE-2E673A286541}" srcOrd="0" destOrd="0" parTransId="{5D6D9F70-EAEA-4410-81C0-CE65C1869FBB}" sibTransId="{ECC4E38C-4972-46B3-B52B-BEBC8CFC177C}"/>
    <dgm:cxn modelId="{3A622ECD-C959-9441-AB7B-1D14D2D157FE}" type="presOf" srcId="{372D1C95-AA65-43C0-9B59-DA9D2B521B36}" destId="{01B159E6-0A23-4A8F-B2F5-ACE2B5D8DFF2}" srcOrd="0" destOrd="0" presId="urn:microsoft.com/office/officeart/2005/8/layout/gear1"/>
    <dgm:cxn modelId="{55CE2B2A-3B7E-B640-A610-8D01AEA0D6BE}" type="presParOf" srcId="{C118512F-7883-4ACD-A665-5D4649031A38}" destId="{F9D7FD8C-5B83-40E7-B674-9133F7936211}" srcOrd="0" destOrd="0" presId="urn:microsoft.com/office/officeart/2005/8/layout/gear1"/>
    <dgm:cxn modelId="{98E9E4E0-1E66-B545-A7E1-62FAA337D32C}" type="presParOf" srcId="{C118512F-7883-4ACD-A665-5D4649031A38}" destId="{0737BC4F-B673-4F17-92E7-514A5CEDA66D}" srcOrd="1" destOrd="0" presId="urn:microsoft.com/office/officeart/2005/8/layout/gear1"/>
    <dgm:cxn modelId="{2815DAE1-14F0-7149-B83D-F1A9A3EBC0FE}" type="presParOf" srcId="{C118512F-7883-4ACD-A665-5D4649031A38}" destId="{C4CBEE69-FE7E-4B62-868D-45985EEE7C7A}" srcOrd="2" destOrd="0" presId="urn:microsoft.com/office/officeart/2005/8/layout/gear1"/>
    <dgm:cxn modelId="{99C4B146-57F6-3146-9B7E-574A55C5BD82}" type="presParOf" srcId="{C118512F-7883-4ACD-A665-5D4649031A38}" destId="{42B77B55-CB02-4A47-9A71-2F9D6F94099E}" srcOrd="3" destOrd="0" presId="urn:microsoft.com/office/officeart/2005/8/layout/gear1"/>
    <dgm:cxn modelId="{1F12AE9C-BBA6-D646-B7D9-0FA690454221}" type="presParOf" srcId="{C118512F-7883-4ACD-A665-5D4649031A38}" destId="{59756EF0-8976-4729-B02C-182B1668C098}" srcOrd="4" destOrd="0" presId="urn:microsoft.com/office/officeart/2005/8/layout/gear1"/>
    <dgm:cxn modelId="{71D2A1B5-378C-A74F-A2F9-2C1271BD401C}" type="presParOf" srcId="{C118512F-7883-4ACD-A665-5D4649031A38}" destId="{B3A958D9-F181-4333-AC8C-6E904B0A055B}" srcOrd="5" destOrd="0" presId="urn:microsoft.com/office/officeart/2005/8/layout/gear1"/>
    <dgm:cxn modelId="{0A7683D9-A902-7246-ACD3-632E7C80462A}" type="presParOf" srcId="{C118512F-7883-4ACD-A665-5D4649031A38}" destId="{01B159E6-0A23-4A8F-B2F5-ACE2B5D8DFF2}" srcOrd="6" destOrd="0" presId="urn:microsoft.com/office/officeart/2005/8/layout/gear1"/>
    <dgm:cxn modelId="{BE2420F0-B223-8A4F-8024-07C8BC61ED12}" type="presParOf" srcId="{C118512F-7883-4ACD-A665-5D4649031A38}" destId="{2527F4E7-9C77-4E31-9AF6-DA8F2162AB6B}" srcOrd="7" destOrd="0" presId="urn:microsoft.com/office/officeart/2005/8/layout/gear1"/>
    <dgm:cxn modelId="{CBFA059A-C9C4-3C47-BD0F-7069318C90BD}" type="presParOf" srcId="{C118512F-7883-4ACD-A665-5D4649031A38}" destId="{7669A08B-582E-4018-91AC-12A1BB35FB6A}" srcOrd="8" destOrd="0" presId="urn:microsoft.com/office/officeart/2005/8/layout/gear1"/>
    <dgm:cxn modelId="{C4C87AFB-B53F-F544-8573-BC9D83937F50}" type="presParOf" srcId="{C118512F-7883-4ACD-A665-5D4649031A38}" destId="{DC431DB0-C8F7-4AB9-BE1D-5D7D9D2C54FB}" srcOrd="9" destOrd="0" presId="urn:microsoft.com/office/officeart/2005/8/layout/gear1"/>
    <dgm:cxn modelId="{E0A83D87-BC84-934B-AFFB-3E922FE579D2}" type="presParOf" srcId="{C118512F-7883-4ACD-A665-5D4649031A38}" destId="{B1EF949D-7082-4D9D-BE7E-64E76415C252}" srcOrd="10" destOrd="0" presId="urn:microsoft.com/office/officeart/2005/8/layout/gear1"/>
    <dgm:cxn modelId="{D5506928-93ED-6347-8091-FDE4E24045AB}" type="presParOf" srcId="{C118512F-7883-4ACD-A665-5D4649031A38}" destId="{6A291080-A244-4A2B-8549-485D34EADB66}" srcOrd="11" destOrd="0" presId="urn:microsoft.com/office/officeart/2005/8/layout/gear1"/>
    <dgm:cxn modelId="{9A530B55-3518-E14E-8604-977D46883020}" type="presParOf" srcId="{C118512F-7883-4ACD-A665-5D4649031A38}" destId="{C1976DAC-AC84-483F-A100-7A777B0DD4C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5CFDF2-E2B1-43AC-A505-FE70600B243F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07E63851-6C2A-4736-91EE-2E673A286541}">
      <dgm:prSet phldrT="[Text]" custT="1"/>
      <dgm:spPr/>
      <dgm:t>
        <a:bodyPr/>
        <a:lstStyle/>
        <a:p>
          <a:r>
            <a:rPr lang="en-US" sz="2000" dirty="0" smtClean="0"/>
            <a:t>Believe in the ‘drip drip effect</a:t>
          </a:r>
          <a:r>
            <a:rPr lang="en-US" sz="1400" dirty="0" smtClean="0"/>
            <a:t>’</a:t>
          </a:r>
          <a:endParaRPr lang="en-US" sz="1400" dirty="0"/>
        </a:p>
      </dgm:t>
    </dgm:pt>
    <dgm:pt modelId="{5D6D9F70-EAEA-4410-81C0-CE65C1869FBB}" type="parTrans" cxnId="{79D65B22-A02C-4B38-A1B6-6F9C4D74F0A7}">
      <dgm:prSet/>
      <dgm:spPr/>
      <dgm:t>
        <a:bodyPr/>
        <a:lstStyle/>
        <a:p>
          <a:endParaRPr lang="en-US"/>
        </a:p>
      </dgm:t>
    </dgm:pt>
    <dgm:pt modelId="{ECC4E38C-4972-46B3-B52B-BEBC8CFC177C}" type="sibTrans" cxnId="{79D65B22-A02C-4B38-A1B6-6F9C4D74F0A7}">
      <dgm:prSet/>
      <dgm:spPr/>
      <dgm:t>
        <a:bodyPr/>
        <a:lstStyle/>
        <a:p>
          <a:endParaRPr lang="en-US"/>
        </a:p>
      </dgm:t>
    </dgm:pt>
    <dgm:pt modelId="{7DD976E4-EECD-4ADE-85B7-372FFB4502C1}">
      <dgm:prSet phldrT="[Text]" custT="1"/>
      <dgm:spPr/>
      <dgm:t>
        <a:bodyPr/>
        <a:lstStyle/>
        <a:p>
          <a:r>
            <a:rPr lang="en-US" sz="1800" dirty="0" smtClean="0"/>
            <a:t>Be</a:t>
          </a:r>
          <a:r>
            <a:rPr lang="en-US" sz="1800" baseline="0" dirty="0" smtClean="0"/>
            <a:t> the voice of those without one</a:t>
          </a:r>
          <a:endParaRPr lang="en-US" sz="1800" dirty="0"/>
        </a:p>
      </dgm:t>
    </dgm:pt>
    <dgm:pt modelId="{CDF7F90B-A7D1-4D4A-B8A2-6A142889C547}" type="parTrans" cxnId="{91F7CFFF-9478-454F-BD69-05A3FF5B6C41}">
      <dgm:prSet/>
      <dgm:spPr/>
      <dgm:t>
        <a:bodyPr/>
        <a:lstStyle/>
        <a:p>
          <a:endParaRPr lang="en-US"/>
        </a:p>
      </dgm:t>
    </dgm:pt>
    <dgm:pt modelId="{4E389713-976F-4F54-AFCE-018B0A6A4C35}" type="sibTrans" cxnId="{91F7CFFF-9478-454F-BD69-05A3FF5B6C41}">
      <dgm:prSet/>
      <dgm:spPr/>
      <dgm:t>
        <a:bodyPr/>
        <a:lstStyle/>
        <a:p>
          <a:endParaRPr lang="en-US"/>
        </a:p>
      </dgm:t>
    </dgm:pt>
    <dgm:pt modelId="{372D1C95-AA65-43C0-9B59-DA9D2B521B36}">
      <dgm:prSet phldrT="[Text]"/>
      <dgm:spPr/>
      <dgm:t>
        <a:bodyPr/>
        <a:lstStyle/>
        <a:p>
          <a:r>
            <a:rPr lang="en-US" dirty="0" smtClean="0"/>
            <a:t>Use different platforms and approaches</a:t>
          </a:r>
        </a:p>
      </dgm:t>
    </dgm:pt>
    <dgm:pt modelId="{7D299A23-82F7-4F44-A2DD-75AD4BE671D4}" type="parTrans" cxnId="{538339C3-57B0-47AA-A7A0-7CE4C674A0D3}">
      <dgm:prSet/>
      <dgm:spPr/>
      <dgm:t>
        <a:bodyPr/>
        <a:lstStyle/>
        <a:p>
          <a:endParaRPr lang="en-US"/>
        </a:p>
      </dgm:t>
    </dgm:pt>
    <dgm:pt modelId="{D374CA9A-11C0-4A1D-8216-30A4A696C119}" type="sibTrans" cxnId="{538339C3-57B0-47AA-A7A0-7CE4C674A0D3}">
      <dgm:prSet/>
      <dgm:spPr/>
      <dgm:t>
        <a:bodyPr/>
        <a:lstStyle/>
        <a:p>
          <a:endParaRPr lang="en-US"/>
        </a:p>
      </dgm:t>
    </dgm:pt>
    <dgm:pt modelId="{C118512F-7883-4ACD-A665-5D4649031A38}" type="pres">
      <dgm:prSet presAssocID="{4F5CFDF2-E2B1-43AC-A505-FE70600B243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9D7FD8C-5B83-40E7-B674-9133F7936211}" type="pres">
      <dgm:prSet presAssocID="{07E63851-6C2A-4736-91EE-2E673A286541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37BC4F-B673-4F17-92E7-514A5CEDA66D}" type="pres">
      <dgm:prSet presAssocID="{07E63851-6C2A-4736-91EE-2E673A286541}" presName="gear1srcNode" presStyleLbl="node1" presStyleIdx="0" presStyleCnt="3"/>
      <dgm:spPr/>
      <dgm:t>
        <a:bodyPr/>
        <a:lstStyle/>
        <a:p>
          <a:endParaRPr lang="en-US"/>
        </a:p>
      </dgm:t>
    </dgm:pt>
    <dgm:pt modelId="{C4CBEE69-FE7E-4B62-868D-45985EEE7C7A}" type="pres">
      <dgm:prSet presAssocID="{07E63851-6C2A-4736-91EE-2E673A286541}" presName="gear1dstNode" presStyleLbl="node1" presStyleIdx="0" presStyleCnt="3"/>
      <dgm:spPr/>
      <dgm:t>
        <a:bodyPr/>
        <a:lstStyle/>
        <a:p>
          <a:endParaRPr lang="en-US"/>
        </a:p>
      </dgm:t>
    </dgm:pt>
    <dgm:pt modelId="{42B77B55-CB02-4A47-9A71-2F9D6F94099E}" type="pres">
      <dgm:prSet presAssocID="{7DD976E4-EECD-4ADE-85B7-372FFB4502C1}" presName="gear2" presStyleLbl="node1" presStyleIdx="1" presStyleCnt="3" custScaleX="147759" custScaleY="139310" custLinFactNeighborX="-8620" custLinFactNeighborY="43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756EF0-8976-4729-B02C-182B1668C098}" type="pres">
      <dgm:prSet presAssocID="{7DD976E4-EECD-4ADE-85B7-372FFB4502C1}" presName="gear2srcNode" presStyleLbl="node1" presStyleIdx="1" presStyleCnt="3"/>
      <dgm:spPr/>
      <dgm:t>
        <a:bodyPr/>
        <a:lstStyle/>
        <a:p>
          <a:endParaRPr lang="en-US"/>
        </a:p>
      </dgm:t>
    </dgm:pt>
    <dgm:pt modelId="{B3A958D9-F181-4333-AC8C-6E904B0A055B}" type="pres">
      <dgm:prSet presAssocID="{7DD976E4-EECD-4ADE-85B7-372FFB4502C1}" presName="gear2dstNode" presStyleLbl="node1" presStyleIdx="1" presStyleCnt="3"/>
      <dgm:spPr/>
      <dgm:t>
        <a:bodyPr/>
        <a:lstStyle/>
        <a:p>
          <a:endParaRPr lang="en-US"/>
        </a:p>
      </dgm:t>
    </dgm:pt>
    <dgm:pt modelId="{01B159E6-0A23-4A8F-B2F5-ACE2B5D8DFF2}" type="pres">
      <dgm:prSet presAssocID="{372D1C95-AA65-43C0-9B59-DA9D2B521B36}" presName="gear3" presStyleLbl="node1" presStyleIdx="2" presStyleCnt="3" custScaleX="100538" custScaleY="99856"/>
      <dgm:spPr/>
      <dgm:t>
        <a:bodyPr/>
        <a:lstStyle/>
        <a:p>
          <a:endParaRPr lang="en-US"/>
        </a:p>
      </dgm:t>
    </dgm:pt>
    <dgm:pt modelId="{2527F4E7-9C77-4E31-9AF6-DA8F2162AB6B}" type="pres">
      <dgm:prSet presAssocID="{372D1C95-AA65-43C0-9B59-DA9D2B521B3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69A08B-582E-4018-91AC-12A1BB35FB6A}" type="pres">
      <dgm:prSet presAssocID="{372D1C95-AA65-43C0-9B59-DA9D2B521B36}" presName="gear3srcNode" presStyleLbl="node1" presStyleIdx="2" presStyleCnt="3"/>
      <dgm:spPr/>
      <dgm:t>
        <a:bodyPr/>
        <a:lstStyle/>
        <a:p>
          <a:endParaRPr lang="en-US"/>
        </a:p>
      </dgm:t>
    </dgm:pt>
    <dgm:pt modelId="{DC431DB0-C8F7-4AB9-BE1D-5D7D9D2C54FB}" type="pres">
      <dgm:prSet presAssocID="{372D1C95-AA65-43C0-9B59-DA9D2B521B36}" presName="gear3dstNode" presStyleLbl="node1" presStyleIdx="2" presStyleCnt="3"/>
      <dgm:spPr/>
      <dgm:t>
        <a:bodyPr/>
        <a:lstStyle/>
        <a:p>
          <a:endParaRPr lang="en-US"/>
        </a:p>
      </dgm:t>
    </dgm:pt>
    <dgm:pt modelId="{B1EF949D-7082-4D9D-BE7E-64E76415C252}" type="pres">
      <dgm:prSet presAssocID="{ECC4E38C-4972-46B3-B52B-BEBC8CFC177C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6A291080-A244-4A2B-8549-485D34EADB66}" type="pres">
      <dgm:prSet presAssocID="{4E389713-976F-4F54-AFCE-018B0A6A4C35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C1976DAC-AC84-483F-A100-7A777B0DD4C6}" type="pres">
      <dgm:prSet presAssocID="{D374CA9A-11C0-4A1D-8216-30A4A696C119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7F38B75-1A70-3148-B3A3-59D33B947AE6}" type="presOf" srcId="{7DD976E4-EECD-4ADE-85B7-372FFB4502C1}" destId="{59756EF0-8976-4729-B02C-182B1668C098}" srcOrd="1" destOrd="0" presId="urn:microsoft.com/office/officeart/2005/8/layout/gear1"/>
    <dgm:cxn modelId="{6AA6AD2B-E6B3-1245-B372-92A42778EC18}" type="presOf" srcId="{372D1C95-AA65-43C0-9B59-DA9D2B521B36}" destId="{2527F4E7-9C77-4E31-9AF6-DA8F2162AB6B}" srcOrd="1" destOrd="0" presId="urn:microsoft.com/office/officeart/2005/8/layout/gear1"/>
    <dgm:cxn modelId="{DD28564F-4223-E646-8E97-2D8C71AA5037}" type="presOf" srcId="{D374CA9A-11C0-4A1D-8216-30A4A696C119}" destId="{C1976DAC-AC84-483F-A100-7A777B0DD4C6}" srcOrd="0" destOrd="0" presId="urn:microsoft.com/office/officeart/2005/8/layout/gear1"/>
    <dgm:cxn modelId="{6069AE60-7B00-4C43-8AE5-0C8600CCFCE5}" type="presOf" srcId="{372D1C95-AA65-43C0-9B59-DA9D2B521B36}" destId="{DC431DB0-C8F7-4AB9-BE1D-5D7D9D2C54FB}" srcOrd="3" destOrd="0" presId="urn:microsoft.com/office/officeart/2005/8/layout/gear1"/>
    <dgm:cxn modelId="{3F43FC42-98E0-7F45-A3A8-8885C0CE5B42}" type="presOf" srcId="{07E63851-6C2A-4736-91EE-2E673A286541}" destId="{C4CBEE69-FE7E-4B62-868D-45985EEE7C7A}" srcOrd="2" destOrd="0" presId="urn:microsoft.com/office/officeart/2005/8/layout/gear1"/>
    <dgm:cxn modelId="{31F9AD70-E78D-DE4E-8D89-2A2E37C3E568}" type="presOf" srcId="{372D1C95-AA65-43C0-9B59-DA9D2B521B36}" destId="{01B159E6-0A23-4A8F-B2F5-ACE2B5D8DFF2}" srcOrd="0" destOrd="0" presId="urn:microsoft.com/office/officeart/2005/8/layout/gear1"/>
    <dgm:cxn modelId="{F9ADBB89-EE76-704D-9574-0E84EF4C00D7}" type="presOf" srcId="{ECC4E38C-4972-46B3-B52B-BEBC8CFC177C}" destId="{B1EF949D-7082-4D9D-BE7E-64E76415C252}" srcOrd="0" destOrd="0" presId="urn:microsoft.com/office/officeart/2005/8/layout/gear1"/>
    <dgm:cxn modelId="{E9F5AAFE-877F-184C-A74B-ED3E5B2D8BFD}" type="presOf" srcId="{4F5CFDF2-E2B1-43AC-A505-FE70600B243F}" destId="{C118512F-7883-4ACD-A665-5D4649031A38}" srcOrd="0" destOrd="0" presId="urn:microsoft.com/office/officeart/2005/8/layout/gear1"/>
    <dgm:cxn modelId="{15E450B9-2E11-174D-B9D7-D7E7CA1E698B}" type="presOf" srcId="{07E63851-6C2A-4736-91EE-2E673A286541}" destId="{0737BC4F-B673-4F17-92E7-514A5CEDA66D}" srcOrd="1" destOrd="0" presId="urn:microsoft.com/office/officeart/2005/8/layout/gear1"/>
    <dgm:cxn modelId="{538339C3-57B0-47AA-A7A0-7CE4C674A0D3}" srcId="{4F5CFDF2-E2B1-43AC-A505-FE70600B243F}" destId="{372D1C95-AA65-43C0-9B59-DA9D2B521B36}" srcOrd="2" destOrd="0" parTransId="{7D299A23-82F7-4F44-A2DD-75AD4BE671D4}" sibTransId="{D374CA9A-11C0-4A1D-8216-30A4A696C119}"/>
    <dgm:cxn modelId="{B451D032-2746-A948-A702-4F97D90EB802}" type="presOf" srcId="{4E389713-976F-4F54-AFCE-018B0A6A4C35}" destId="{6A291080-A244-4A2B-8549-485D34EADB66}" srcOrd="0" destOrd="0" presId="urn:microsoft.com/office/officeart/2005/8/layout/gear1"/>
    <dgm:cxn modelId="{D0987646-3B65-E34C-931C-1FA6FA9ADF46}" type="presOf" srcId="{372D1C95-AA65-43C0-9B59-DA9D2B521B36}" destId="{7669A08B-582E-4018-91AC-12A1BB35FB6A}" srcOrd="2" destOrd="0" presId="urn:microsoft.com/office/officeart/2005/8/layout/gear1"/>
    <dgm:cxn modelId="{A876E2B6-3B0C-2B4C-91D8-5840C5B2F629}" type="presOf" srcId="{07E63851-6C2A-4736-91EE-2E673A286541}" destId="{F9D7FD8C-5B83-40E7-B674-9133F7936211}" srcOrd="0" destOrd="0" presId="urn:microsoft.com/office/officeart/2005/8/layout/gear1"/>
    <dgm:cxn modelId="{FACA846D-7B28-554E-A417-26AB5FBD5158}" type="presOf" srcId="{7DD976E4-EECD-4ADE-85B7-372FFB4502C1}" destId="{42B77B55-CB02-4A47-9A71-2F9D6F94099E}" srcOrd="0" destOrd="0" presId="urn:microsoft.com/office/officeart/2005/8/layout/gear1"/>
    <dgm:cxn modelId="{91F7CFFF-9478-454F-BD69-05A3FF5B6C41}" srcId="{4F5CFDF2-E2B1-43AC-A505-FE70600B243F}" destId="{7DD976E4-EECD-4ADE-85B7-372FFB4502C1}" srcOrd="1" destOrd="0" parTransId="{CDF7F90B-A7D1-4D4A-B8A2-6A142889C547}" sibTransId="{4E389713-976F-4F54-AFCE-018B0A6A4C35}"/>
    <dgm:cxn modelId="{BD72A22B-A9C0-1744-A927-913F065B6D41}" type="presOf" srcId="{7DD976E4-EECD-4ADE-85B7-372FFB4502C1}" destId="{B3A958D9-F181-4333-AC8C-6E904B0A055B}" srcOrd="2" destOrd="0" presId="urn:microsoft.com/office/officeart/2005/8/layout/gear1"/>
    <dgm:cxn modelId="{79D65B22-A02C-4B38-A1B6-6F9C4D74F0A7}" srcId="{4F5CFDF2-E2B1-43AC-A505-FE70600B243F}" destId="{07E63851-6C2A-4736-91EE-2E673A286541}" srcOrd="0" destOrd="0" parTransId="{5D6D9F70-EAEA-4410-81C0-CE65C1869FBB}" sibTransId="{ECC4E38C-4972-46B3-B52B-BEBC8CFC177C}"/>
    <dgm:cxn modelId="{1A7AC50B-A8E2-AE4A-B4F0-56F1793305EE}" type="presParOf" srcId="{C118512F-7883-4ACD-A665-5D4649031A38}" destId="{F9D7FD8C-5B83-40E7-B674-9133F7936211}" srcOrd="0" destOrd="0" presId="urn:microsoft.com/office/officeart/2005/8/layout/gear1"/>
    <dgm:cxn modelId="{42EE3EA3-5973-6A4F-A03B-6A683E012BB0}" type="presParOf" srcId="{C118512F-7883-4ACD-A665-5D4649031A38}" destId="{0737BC4F-B673-4F17-92E7-514A5CEDA66D}" srcOrd="1" destOrd="0" presId="urn:microsoft.com/office/officeart/2005/8/layout/gear1"/>
    <dgm:cxn modelId="{779B7608-45BA-714C-BED4-D296EC32084C}" type="presParOf" srcId="{C118512F-7883-4ACD-A665-5D4649031A38}" destId="{C4CBEE69-FE7E-4B62-868D-45985EEE7C7A}" srcOrd="2" destOrd="0" presId="urn:microsoft.com/office/officeart/2005/8/layout/gear1"/>
    <dgm:cxn modelId="{6C08B2BD-2C54-0743-A918-22ABE8BE435C}" type="presParOf" srcId="{C118512F-7883-4ACD-A665-5D4649031A38}" destId="{42B77B55-CB02-4A47-9A71-2F9D6F94099E}" srcOrd="3" destOrd="0" presId="urn:microsoft.com/office/officeart/2005/8/layout/gear1"/>
    <dgm:cxn modelId="{F63D3B85-1662-3146-9116-FB18A985FECF}" type="presParOf" srcId="{C118512F-7883-4ACD-A665-5D4649031A38}" destId="{59756EF0-8976-4729-B02C-182B1668C098}" srcOrd="4" destOrd="0" presId="urn:microsoft.com/office/officeart/2005/8/layout/gear1"/>
    <dgm:cxn modelId="{A05332DC-2858-7640-A2DB-4BF42958A838}" type="presParOf" srcId="{C118512F-7883-4ACD-A665-5D4649031A38}" destId="{B3A958D9-F181-4333-AC8C-6E904B0A055B}" srcOrd="5" destOrd="0" presId="urn:microsoft.com/office/officeart/2005/8/layout/gear1"/>
    <dgm:cxn modelId="{986F2058-8825-7449-A01B-03E1B8469F88}" type="presParOf" srcId="{C118512F-7883-4ACD-A665-5D4649031A38}" destId="{01B159E6-0A23-4A8F-B2F5-ACE2B5D8DFF2}" srcOrd="6" destOrd="0" presId="urn:microsoft.com/office/officeart/2005/8/layout/gear1"/>
    <dgm:cxn modelId="{E60423A7-6CC2-8C43-9A09-AA6DFA391FC8}" type="presParOf" srcId="{C118512F-7883-4ACD-A665-5D4649031A38}" destId="{2527F4E7-9C77-4E31-9AF6-DA8F2162AB6B}" srcOrd="7" destOrd="0" presId="urn:microsoft.com/office/officeart/2005/8/layout/gear1"/>
    <dgm:cxn modelId="{C8B033E7-ACE2-FA42-BD58-748FB3944E03}" type="presParOf" srcId="{C118512F-7883-4ACD-A665-5D4649031A38}" destId="{7669A08B-582E-4018-91AC-12A1BB35FB6A}" srcOrd="8" destOrd="0" presId="urn:microsoft.com/office/officeart/2005/8/layout/gear1"/>
    <dgm:cxn modelId="{21CA8D5E-2144-3B42-BEF8-91A9D1F38685}" type="presParOf" srcId="{C118512F-7883-4ACD-A665-5D4649031A38}" destId="{DC431DB0-C8F7-4AB9-BE1D-5D7D9D2C54FB}" srcOrd="9" destOrd="0" presId="urn:microsoft.com/office/officeart/2005/8/layout/gear1"/>
    <dgm:cxn modelId="{11622A88-5197-1D45-841B-68CF2310FB4E}" type="presParOf" srcId="{C118512F-7883-4ACD-A665-5D4649031A38}" destId="{B1EF949D-7082-4D9D-BE7E-64E76415C252}" srcOrd="10" destOrd="0" presId="urn:microsoft.com/office/officeart/2005/8/layout/gear1"/>
    <dgm:cxn modelId="{86F62C0D-F48B-5844-A592-4195F3B48C79}" type="presParOf" srcId="{C118512F-7883-4ACD-A665-5D4649031A38}" destId="{6A291080-A244-4A2B-8549-485D34EADB66}" srcOrd="11" destOrd="0" presId="urn:microsoft.com/office/officeart/2005/8/layout/gear1"/>
    <dgm:cxn modelId="{D183F96C-8C25-1044-AB47-3B6D833CB955}" type="presParOf" srcId="{C118512F-7883-4ACD-A665-5D4649031A38}" destId="{C1976DAC-AC84-483F-A100-7A777B0DD4C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FDC80-3402-42F0-9993-B366394501BB}">
      <dsp:nvSpPr>
        <dsp:cNvPr id="0" name=""/>
        <dsp:cNvSpPr/>
      </dsp:nvSpPr>
      <dsp:spPr>
        <a:xfrm rot="16200000">
          <a:off x="647700" y="-647700"/>
          <a:ext cx="2933699" cy="42291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FF0000"/>
              </a:solidFill>
            </a:rPr>
            <a:t>AWARENESS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Articles in mass media, radio interviews, social media, e-blasts</a:t>
          </a:r>
          <a:endParaRPr lang="en-MY" kern="1200" dirty="0"/>
        </a:p>
      </dsp:txBody>
      <dsp:txXfrm rot="5400000">
        <a:off x="0" y="0"/>
        <a:ext cx="4229100" cy="2200275"/>
      </dsp:txXfrm>
    </dsp:sp>
    <dsp:sp modelId="{BC57C113-71F4-4507-AE68-C86DC776F9E6}">
      <dsp:nvSpPr>
        <dsp:cNvPr id="0" name=""/>
        <dsp:cNvSpPr/>
      </dsp:nvSpPr>
      <dsp:spPr>
        <a:xfrm>
          <a:off x="4229100" y="0"/>
          <a:ext cx="4229100" cy="293369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FF0000"/>
              </a:solidFill>
            </a:rPr>
            <a:t>ENGAGEMENT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“Tell me and I may forget, teach me and I may remember, show me and I learn.” ~ Benjamin Franklin ~</a:t>
          </a:r>
          <a:endParaRPr lang="en-MY" kern="1200" dirty="0"/>
        </a:p>
      </dsp:txBody>
      <dsp:txXfrm>
        <a:off x="4229100" y="0"/>
        <a:ext cx="4229100" cy="2200275"/>
      </dsp:txXfrm>
    </dsp:sp>
    <dsp:sp modelId="{775B754F-6F97-4315-9FCD-98341FBFB635}">
      <dsp:nvSpPr>
        <dsp:cNvPr id="0" name=""/>
        <dsp:cNvSpPr/>
      </dsp:nvSpPr>
      <dsp:spPr>
        <a:xfrm rot="10800000">
          <a:off x="0" y="2933699"/>
          <a:ext cx="4229100" cy="2933699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FF0000"/>
              </a:solidFill>
            </a:rPr>
            <a:t>PARTNERSHIP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Building advocate base</a:t>
          </a:r>
          <a:endParaRPr lang="en-MY" kern="1200" dirty="0"/>
        </a:p>
      </dsp:txBody>
      <dsp:txXfrm rot="10800000">
        <a:off x="0" y="3667124"/>
        <a:ext cx="4229100" cy="2200275"/>
      </dsp:txXfrm>
    </dsp:sp>
    <dsp:sp modelId="{AE749AC0-C486-4321-A677-BA6D733D9D36}">
      <dsp:nvSpPr>
        <dsp:cNvPr id="0" name=""/>
        <dsp:cNvSpPr/>
      </dsp:nvSpPr>
      <dsp:spPr>
        <a:xfrm rot="5400000">
          <a:off x="4876800" y="2285999"/>
          <a:ext cx="2933699" cy="42291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 </a:t>
          </a:r>
          <a:r>
            <a:rPr lang="en-US" sz="3200" kern="1200" dirty="0" smtClean="0">
              <a:solidFill>
                <a:srgbClr val="FF0000"/>
              </a:solidFill>
            </a:rPr>
            <a:t>EMPOWERMENT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Giving ownership to others </a:t>
          </a:r>
          <a:endParaRPr lang="en-MY" kern="1200" dirty="0">
            <a:solidFill>
              <a:schemeClr val="bg1"/>
            </a:solidFill>
          </a:endParaRPr>
        </a:p>
      </dsp:txBody>
      <dsp:txXfrm rot="-5400000">
        <a:off x="4229100" y="3667124"/>
        <a:ext cx="4229100" cy="2200275"/>
      </dsp:txXfrm>
    </dsp:sp>
    <dsp:sp modelId="{CC503F15-89EB-49D3-AD0A-F0847F7F49A6}">
      <dsp:nvSpPr>
        <dsp:cNvPr id="0" name=""/>
        <dsp:cNvSpPr/>
      </dsp:nvSpPr>
      <dsp:spPr>
        <a:xfrm>
          <a:off x="2918438" y="2057403"/>
          <a:ext cx="2644160" cy="177163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MY" sz="3600" kern="1200" dirty="0"/>
        </a:p>
      </dsp:txBody>
      <dsp:txXfrm>
        <a:off x="3004922" y="2143887"/>
        <a:ext cx="2471192" cy="1598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7FD8C-5B83-40E7-B674-9133F7936211}">
      <dsp:nvSpPr>
        <dsp:cNvPr id="0" name=""/>
        <dsp:cNvSpPr/>
      </dsp:nvSpPr>
      <dsp:spPr>
        <a:xfrm>
          <a:off x="2232660" y="2423549"/>
          <a:ext cx="2682240" cy="268224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You are here for a reason!</a:t>
          </a:r>
          <a:endParaRPr lang="en-US" sz="2800" kern="1200" dirty="0"/>
        </a:p>
      </dsp:txBody>
      <dsp:txXfrm>
        <a:off x="2771910" y="3051851"/>
        <a:ext cx="1603740" cy="1378727"/>
      </dsp:txXfrm>
    </dsp:sp>
    <dsp:sp modelId="{42B77B55-CB02-4A47-9A71-2F9D6F94099E}">
      <dsp:nvSpPr>
        <dsp:cNvPr id="0" name=""/>
        <dsp:cNvSpPr/>
      </dsp:nvSpPr>
      <dsp:spPr>
        <a:xfrm>
          <a:off x="603808" y="1711536"/>
          <a:ext cx="1950720" cy="195072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Use your networks</a:t>
          </a:r>
          <a:endParaRPr lang="en-US" sz="1800" kern="1200" dirty="0"/>
        </a:p>
      </dsp:txBody>
      <dsp:txXfrm>
        <a:off x="1094908" y="2205604"/>
        <a:ext cx="968520" cy="962584"/>
      </dsp:txXfrm>
    </dsp:sp>
    <dsp:sp modelId="{01B159E6-0A23-4A8F-B2F5-ACE2B5D8DFF2}">
      <dsp:nvSpPr>
        <dsp:cNvPr id="0" name=""/>
        <dsp:cNvSpPr/>
      </dsp:nvSpPr>
      <dsp:spPr>
        <a:xfrm rot="20700000">
          <a:off x="1394847" y="68731"/>
          <a:ext cx="2650984" cy="266137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Share your knowledge</a:t>
          </a:r>
          <a:endParaRPr lang="en-US" sz="1800" kern="1200" dirty="0"/>
        </a:p>
      </dsp:txBody>
      <dsp:txXfrm rot="-20700000">
        <a:off x="1975669" y="653066"/>
        <a:ext cx="1489340" cy="1492709"/>
      </dsp:txXfrm>
    </dsp:sp>
    <dsp:sp modelId="{B1EF949D-7082-4D9D-BE7E-64E76415C252}">
      <dsp:nvSpPr>
        <dsp:cNvPr id="0" name=""/>
        <dsp:cNvSpPr/>
      </dsp:nvSpPr>
      <dsp:spPr>
        <a:xfrm>
          <a:off x="2033977" y="2014488"/>
          <a:ext cx="3433267" cy="3433267"/>
        </a:xfrm>
        <a:prstGeom prst="circularArrow">
          <a:avLst>
            <a:gd name="adj1" fmla="val 4687"/>
            <a:gd name="adj2" fmla="val 299029"/>
            <a:gd name="adj3" fmla="val 2530361"/>
            <a:gd name="adj4" fmla="val 1583103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291080-A244-4A2B-8549-485D34EADB66}">
      <dsp:nvSpPr>
        <dsp:cNvPr id="0" name=""/>
        <dsp:cNvSpPr/>
      </dsp:nvSpPr>
      <dsp:spPr>
        <a:xfrm>
          <a:off x="326615" y="1355015"/>
          <a:ext cx="2494483" cy="249448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76DAC-AC84-483F-A100-7A777B0DD4C6}">
      <dsp:nvSpPr>
        <dsp:cNvPr id="0" name=""/>
        <dsp:cNvSpPr/>
      </dsp:nvSpPr>
      <dsp:spPr>
        <a:xfrm>
          <a:off x="1322581" y="22190"/>
          <a:ext cx="2689555" cy="268955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7FD8C-5B83-40E7-B674-9133F7936211}">
      <dsp:nvSpPr>
        <dsp:cNvPr id="0" name=""/>
        <dsp:cNvSpPr/>
      </dsp:nvSpPr>
      <dsp:spPr>
        <a:xfrm>
          <a:off x="1988819" y="2217420"/>
          <a:ext cx="2430780" cy="243078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Believe in the ‘drip drip effect</a:t>
          </a:r>
          <a:r>
            <a:rPr lang="en-US" sz="1400" kern="1200" dirty="0" smtClean="0"/>
            <a:t>’</a:t>
          </a:r>
          <a:endParaRPr lang="en-US" sz="1400" kern="1200" dirty="0"/>
        </a:p>
      </dsp:txBody>
      <dsp:txXfrm>
        <a:off x="2477514" y="2786819"/>
        <a:ext cx="1453390" cy="1249471"/>
      </dsp:txXfrm>
    </dsp:sp>
    <dsp:sp modelId="{42B77B55-CB02-4A47-9A71-2F9D6F94099E}">
      <dsp:nvSpPr>
        <dsp:cNvPr id="0" name=""/>
        <dsp:cNvSpPr/>
      </dsp:nvSpPr>
      <dsp:spPr>
        <a:xfrm>
          <a:off x="8" y="1371596"/>
          <a:ext cx="2612142" cy="2462777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Be</a:t>
          </a:r>
          <a:r>
            <a:rPr lang="en-US" sz="1800" kern="1200" baseline="0" dirty="0" smtClean="0"/>
            <a:t> the voice of those without one</a:t>
          </a:r>
          <a:endParaRPr lang="en-US" sz="1800" kern="1200" dirty="0"/>
        </a:p>
      </dsp:txBody>
      <dsp:txXfrm>
        <a:off x="641731" y="1995355"/>
        <a:ext cx="1328696" cy="1215259"/>
      </dsp:txXfrm>
    </dsp:sp>
    <dsp:sp modelId="{01B159E6-0A23-4A8F-B2F5-ACE2B5D8DFF2}">
      <dsp:nvSpPr>
        <dsp:cNvPr id="0" name=""/>
        <dsp:cNvSpPr/>
      </dsp:nvSpPr>
      <dsp:spPr>
        <a:xfrm rot="20700000">
          <a:off x="1557897" y="426651"/>
          <a:ext cx="1745765" cy="1725304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Use different platforms and approaches</a:t>
          </a:r>
        </a:p>
      </dsp:txBody>
      <dsp:txXfrm rot="-20700000">
        <a:off x="1942008" y="803848"/>
        <a:ext cx="977543" cy="970911"/>
      </dsp:txXfrm>
    </dsp:sp>
    <dsp:sp modelId="{B1EF949D-7082-4D9D-BE7E-64E76415C252}">
      <dsp:nvSpPr>
        <dsp:cNvPr id="0" name=""/>
        <dsp:cNvSpPr/>
      </dsp:nvSpPr>
      <dsp:spPr>
        <a:xfrm>
          <a:off x="1804386" y="1849209"/>
          <a:ext cx="3111398" cy="3111398"/>
        </a:xfrm>
        <a:prstGeom prst="circularArrow">
          <a:avLst>
            <a:gd name="adj1" fmla="val 4687"/>
            <a:gd name="adj2" fmla="val 299029"/>
            <a:gd name="adj3" fmla="val 2521328"/>
            <a:gd name="adj4" fmla="val 1585020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291080-A244-4A2B-8549-485D34EADB66}">
      <dsp:nvSpPr>
        <dsp:cNvPr id="0" name=""/>
        <dsp:cNvSpPr/>
      </dsp:nvSpPr>
      <dsp:spPr>
        <a:xfrm>
          <a:off x="261466" y="1250749"/>
          <a:ext cx="2260625" cy="226062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76DAC-AC84-483F-A100-7A777B0DD4C6}">
      <dsp:nvSpPr>
        <dsp:cNvPr id="0" name=""/>
        <dsp:cNvSpPr/>
      </dsp:nvSpPr>
      <dsp:spPr>
        <a:xfrm>
          <a:off x="1164061" y="42876"/>
          <a:ext cx="2437409" cy="243740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F31D9-C7B0-4EBD-B7EB-7DAAD324FFE4}" type="datetimeFigureOut">
              <a:rPr lang="en-MY" smtClean="0"/>
              <a:pPr/>
              <a:t>2/18/17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66327-BE67-411D-B5F5-4F51DF6816E9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3085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66327-BE67-411D-B5F5-4F51DF6816E9}" type="slidenum">
              <a:rPr lang="en-MY" smtClean="0"/>
              <a:pPr/>
              <a:t>28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00165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0AEA29D4-09D1-A947-9142-D1F0362F06B4}" type="slidenum">
              <a:rPr lang="x-none">
                <a:latin typeface="Times New Roman" charset="0"/>
                <a:cs typeface="Times New Roman" charset="0"/>
              </a:rPr>
              <a:pPr/>
              <a:t>51</a:t>
            </a:fld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17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FD3DF-809F-FF4C-9A19-FE736E379ED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3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12474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5392" y="2880519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E852-917F-4765-A48C-8485256F6BBC}" type="datetimeFigureOut">
              <a:rPr lang="en-US" smtClean="0"/>
              <a:pPr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59A4-61C5-4787-A966-7DEC2805D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E852-917F-4765-A48C-8485256F6BBC}" type="datetimeFigureOut">
              <a:rPr lang="en-US" smtClean="0"/>
              <a:pPr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59A4-61C5-4787-A966-7DEC2805D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E852-917F-4765-A48C-8485256F6BBC}" type="datetimeFigureOut">
              <a:rPr lang="en-US" smtClean="0"/>
              <a:pPr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59A4-61C5-4787-A966-7DEC2805D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176098-351E-4949-AB47-9C7E78BEEA1E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602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356EA6-6864-42E3-92A4-BDF90CC15A6E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2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4E9620-3763-4FC2-BF56-0851516FEC82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16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3886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86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363614-B2C4-4EB5-9A30-DE372A896052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945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DAEACE-7F40-434F-A464-153933E5806B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59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53E55C-57A2-451B-86C2-F8306EC1A4CA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46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322EAC-67B9-4E8C-A5C8-997F5EC09026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11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B8F791-93A2-46B9-B697-86CB86BA2EDB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76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E852-917F-4765-A48C-8485256F6BBC}" type="datetimeFigureOut">
              <a:rPr lang="en-US" smtClean="0"/>
              <a:pPr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59A4-61C5-4787-A966-7DEC2805D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A75F7D-B88F-4058-9EE2-67A84CDC8C34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56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34F86C-4AB7-4F99-B29A-375346A18BED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87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990600"/>
            <a:ext cx="1981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90600"/>
            <a:ext cx="579120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E7B4CC-7A1C-406E-ACC1-2D53E5F681E5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2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7924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981200"/>
            <a:ext cx="7924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FE5C13-DBD7-4F73-A325-4A27AE1ADE19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65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7924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3886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86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5696DA-8204-4408-BAC0-8A50086E6023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07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176098-351E-4949-AB47-9C7E78BEEA1E}" type="slidenum">
              <a:rPr lang="en-GB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02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356EA6-6864-42E3-92A4-BDF90CC15A6E}" type="slidenum">
              <a:rPr lang="en-GB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25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4E9620-3763-4FC2-BF56-0851516FEC82}" type="slidenum">
              <a:rPr lang="en-GB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129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3886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86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363614-B2C4-4EB5-9A30-DE372A896052}" type="slidenum">
              <a:rPr lang="en-GB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93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DAEACE-7F40-434F-A464-153933E5806B}" type="slidenum">
              <a:rPr lang="en-GB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4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E852-917F-4765-A48C-8485256F6BBC}" type="datetimeFigureOut">
              <a:rPr lang="en-US" smtClean="0"/>
              <a:pPr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59A4-61C5-4787-A966-7DEC2805D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53E55C-57A2-451B-86C2-F8306EC1A4CA}" type="slidenum">
              <a:rPr lang="en-GB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2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322EAC-67B9-4E8C-A5C8-997F5EC09026}" type="slidenum">
              <a:rPr lang="en-GB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652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B8F791-93A2-46B9-B697-86CB86BA2EDB}" type="slidenum">
              <a:rPr lang="en-GB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54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A75F7D-B88F-4058-9EE2-67A84CDC8C34}" type="slidenum">
              <a:rPr lang="en-GB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31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34F86C-4AB7-4F99-B29A-375346A18BED}" type="slidenum">
              <a:rPr lang="en-GB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460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990600"/>
            <a:ext cx="1981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90600"/>
            <a:ext cx="579120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E7B4CC-7A1C-406E-ACC1-2D53E5F681E5}" type="slidenum">
              <a:rPr lang="en-GB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68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7924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981200"/>
            <a:ext cx="7924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FE5C13-DBD7-4F73-A325-4A27AE1ADE19}" type="slidenum">
              <a:rPr lang="en-GB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33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7924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3886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86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5696DA-8204-4408-BAC0-8A50086E6023}" type="slidenum">
              <a:rPr lang="en-GB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210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176098-351E-4949-AB47-9C7E78BEEA1E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022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356EA6-6864-42E3-92A4-BDF90CC15A6E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2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E852-917F-4765-A48C-8485256F6BBC}" type="datetimeFigureOut">
              <a:rPr lang="en-US" smtClean="0"/>
              <a:pPr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59A4-61C5-4787-A966-7DEC2805D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4E9620-3763-4FC2-BF56-0851516FEC82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12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3886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86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363614-B2C4-4EB5-9A30-DE372A896052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936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DAEACE-7F40-434F-A464-153933E5806B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45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53E55C-57A2-451B-86C2-F8306EC1A4CA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2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322EAC-67B9-4E8C-A5C8-997F5EC09026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652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B8F791-93A2-46B9-B697-86CB86BA2EDB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54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A75F7D-B88F-4058-9EE2-67A84CDC8C34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310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34F86C-4AB7-4F99-B29A-375346A18BED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460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990600"/>
            <a:ext cx="1981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90600"/>
            <a:ext cx="579120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E7B4CC-7A1C-406E-ACC1-2D53E5F681E5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687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7924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981200"/>
            <a:ext cx="7924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FE5C13-DBD7-4F73-A325-4A27AE1ADE19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33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E852-917F-4765-A48C-8485256F6BBC}" type="datetimeFigureOut">
              <a:rPr lang="en-US" smtClean="0"/>
              <a:pPr/>
              <a:t>2/18/17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59A4-61C5-4787-A966-7DEC2805D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79248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3886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86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5696DA-8204-4408-BAC0-8A50086E6023}" type="slidenum">
              <a:rPr lang="en-GB"/>
              <a:pPr>
                <a:defRPr/>
              </a:pPr>
              <a:t>‹#›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21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E852-917F-4765-A48C-8485256F6BBC}" type="datetimeFigureOut">
              <a:rPr lang="en-US" smtClean="0"/>
              <a:pPr/>
              <a:t>2/18/17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59A4-61C5-4787-A966-7DEC2805D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E852-917F-4765-A48C-8485256F6BBC}" type="datetimeFigureOut">
              <a:rPr lang="en-US" smtClean="0"/>
              <a:pPr/>
              <a:t>2/18/17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59A4-61C5-4787-A966-7DEC2805D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E852-917F-4765-A48C-8485256F6BBC}" type="datetimeFigureOut">
              <a:rPr lang="en-US" smtClean="0"/>
              <a:pPr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59A4-61C5-4787-A966-7DEC2805D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E852-917F-4765-A48C-8485256F6BBC}" type="datetimeFigureOut">
              <a:rPr lang="en-US" smtClean="0"/>
              <a:pPr/>
              <a:t>2/18/17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259A4-61C5-4787-A966-7DEC2805D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2.jpeg"/><Relationship Id="rId16" Type="http://schemas.openxmlformats.org/officeDocument/2006/relationships/image" Target="../media/image3.jpeg"/><Relationship Id="rId17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theme" Target="../theme/theme3.xml"/><Relationship Id="rId15" Type="http://schemas.openxmlformats.org/officeDocument/2006/relationships/image" Target="../media/image2.jpeg"/><Relationship Id="rId16" Type="http://schemas.openxmlformats.org/officeDocument/2006/relationships/image" Target="../media/image3.jpeg"/><Relationship Id="rId17" Type="http://schemas.openxmlformats.org/officeDocument/2006/relationships/image" Target="../media/image4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0.xml"/><Relationship Id="rId14" Type="http://schemas.openxmlformats.org/officeDocument/2006/relationships/theme" Target="../theme/theme4.xml"/><Relationship Id="rId15" Type="http://schemas.openxmlformats.org/officeDocument/2006/relationships/image" Target="../media/image2.jpeg"/><Relationship Id="rId16" Type="http://schemas.openxmlformats.org/officeDocument/2006/relationships/image" Target="../media/image3.jpeg"/><Relationship Id="rId17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AE852-917F-4765-A48C-8485256F6BBC}" type="datetimeFigureOut">
              <a:rPr lang="en-US" smtClean="0"/>
              <a:pPr/>
              <a:t>2/18/17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259A4-61C5-4787-A966-7DEC2805DF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fima logo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35504" y="5445224"/>
            <a:ext cx="1100992" cy="12961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90600"/>
            <a:ext cx="7924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792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2BAD02F5-5C7E-4D31-87A7-EFB87C9694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60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Blip>
          <a:blip r:embed="rId17"/>
        </a:buBlip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90600"/>
            <a:ext cx="7924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792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2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AD02F5-5C7E-4D31-87A7-EFB87C969492}" type="slidenum">
              <a:rPr lang="en-GB">
                <a:solidFill>
                  <a:srgbClr val="80808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4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Blip>
          <a:blip r:embed="rId17"/>
        </a:buBlip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90600"/>
            <a:ext cx="7924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792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2BAD02F5-5C7E-4D31-87A7-EFB87C9694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44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B6C73C"/>
          </a:solidFill>
          <a:latin typeface="Verdana" pitchFamily="34" charset="0"/>
          <a:ea typeface="ＭＳ Ｐゴシック" pitchFamily="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Blip>
          <a:blip r:embed="rId17"/>
        </a:buBlip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Blip>
          <a:blip r:embed="rId17"/>
        </a:buBlip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Blip>
          <a:blip r:embed="rId16"/>
        </a:buBlip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jpg"/><Relationship Id="rId3" Type="http://schemas.openxmlformats.org/officeDocument/2006/relationships/image" Target="../media/image77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896" y="0"/>
            <a:ext cx="967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E:\New folder\IMG_19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8640"/>
            <a:ext cx="9144000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TOTAL DISASTER MANAGEMENT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SHARED KNOWLEDGE, EXPERTISE &amp; EXPERIENCE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63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E:\New folder (2)\IMG_27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18298"/>
            <a:ext cx="5868144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TDM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CONSOLIDATE WITH PARTNERSHIP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7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E:\New folder (2)\IMG_25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48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E:\New folder (2)\IMG_25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779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E:\New folder (2)\IMG_25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71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24578" name="Picture 2" descr="E:\Council Pixs Tanzania\iphone 8 aug 2014\IMG_04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251382"/>
            <a:ext cx="7930825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EMERGENCY PHASE – PRIORITY SETTING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73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19458" name="Picture 2" descr="E:\Council Pixs Tanzania\iphone 8 aug 2014\IMG_0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741442"/>
            <a:ext cx="6871462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TDM: EMPOWERING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1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3074" name="Picture 2" descr="E:\Council Pixs Tanzania\iphone 8 aug 2014\IMG_0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116632"/>
            <a:ext cx="2808312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DISASTER TOURISTS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4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E:\New folder (2)\IMG_2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58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3500" y="1124744"/>
            <a:ext cx="4010043" cy="431932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TDM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BEST MEDICAL &amp; SURGICAL PRACTICES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91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E:\New folder (2)\IMG_2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36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OUTLINE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Introduction to </a:t>
            </a:r>
            <a:r>
              <a:rPr lang="en-US" sz="3600" dirty="0" smtClean="0">
                <a:solidFill>
                  <a:srgbClr val="FF0000"/>
                </a:solidFill>
              </a:rPr>
              <a:t>FIMA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FIMA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Global Relief </a:t>
            </a:r>
            <a:r>
              <a:rPr lang="en-US" sz="3600" dirty="0" smtClean="0"/>
              <a:t>Efforts</a:t>
            </a:r>
          </a:p>
          <a:p>
            <a:r>
              <a:rPr lang="en-US" sz="3600" dirty="0" smtClean="0"/>
              <a:t>Sharing Experiences on </a:t>
            </a:r>
            <a:r>
              <a:rPr lang="en-US" sz="3600" dirty="0" smtClean="0">
                <a:solidFill>
                  <a:srgbClr val="FF0000"/>
                </a:solidFill>
              </a:rPr>
              <a:t>Total Disaster Management (TDM) &amp; Advocacy </a:t>
            </a:r>
            <a:r>
              <a:rPr lang="en-US" sz="3600" dirty="0" smtClean="0"/>
              <a:t>roles</a:t>
            </a:r>
          </a:p>
          <a:p>
            <a:r>
              <a:rPr lang="en-US" sz="3600" dirty="0" smtClean="0"/>
              <a:t>Opportunities to be </a:t>
            </a:r>
            <a:r>
              <a:rPr lang="en-US" sz="3600" dirty="0" smtClean="0">
                <a:solidFill>
                  <a:srgbClr val="00B050"/>
                </a:solidFill>
              </a:rPr>
              <a:t>part of or partner with  </a:t>
            </a:r>
            <a:r>
              <a:rPr lang="en-US" sz="3600" dirty="0" smtClean="0">
                <a:solidFill>
                  <a:srgbClr val="FF0000"/>
                </a:solidFill>
              </a:rPr>
              <a:t>FIMA Relief</a:t>
            </a:r>
          </a:p>
          <a:p>
            <a:r>
              <a:rPr lang="en-US" sz="3600" dirty="0" smtClean="0"/>
              <a:t>Conclusions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67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E:\New folder (2)\IMG_2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767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E:\New folder (2)\IMG_23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350"/>
            <a:ext cx="9144000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57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E:\New folder\IMG_19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109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E:\New folder (2)\IMG_23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385"/>
            <a:ext cx="9153728" cy="53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54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4098" name="Picture 2" descr="E:\Council Pixs Tanzania\iphone 8 aug 2014\IMG_0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287992"/>
            <a:ext cx="91440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ADVOCACY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AWARENESS &amp; OWNERSHIP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79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E:\New folder (2)\IMG_2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80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34818" name="Picture 2" descr="E:\Council Pixs Tanzania\iphone 8 aug 2014\IMG_07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26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45058" name="Picture 2" descr="E:\Council Pixs Tanzania\iphone 8 aug 2014\IMG_09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68676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27384"/>
            <a:ext cx="9144000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ADVOCACY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VARIETY OF PLATFORMS – CALL TO ACTION!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39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73730" name="Picture 2" descr="E:\Council Pixs Tanzania\IMG_10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" y="-3751"/>
            <a:ext cx="7053175" cy="470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6372200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ADVOCACY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INVOLVE ALL STAKEHOLDERS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E:\Council Pixs Tanzania\iphone 8 aug 2014\IMG_0998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572" y="-3751"/>
            <a:ext cx="300410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Council Pixs Tanzania\iphone 8 aug 2014\IMG_08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3" y="4698712"/>
            <a:ext cx="3912174" cy="220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Council Pixs Tanzania\IMG_10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551" y="4698712"/>
            <a:ext cx="3234887" cy="215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Council Pixs Tanzania\iphone 8 aug 2014\IMG_08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21511"/>
            <a:ext cx="2427366" cy="323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Connector 9"/>
          <p:cNvSpPr/>
          <p:nvPr/>
        </p:nvSpPr>
        <p:spPr>
          <a:xfrm>
            <a:off x="1547664" y="1772816"/>
            <a:ext cx="648072" cy="64807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7508005" y="1211181"/>
            <a:ext cx="1033264" cy="88567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Flowchart: Connector 11"/>
          <p:cNvSpPr/>
          <p:nvPr/>
        </p:nvSpPr>
        <p:spPr>
          <a:xfrm>
            <a:off x="1259632" y="5157192"/>
            <a:ext cx="745232" cy="673224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Flowchart: Connector 13"/>
          <p:cNvSpPr/>
          <p:nvPr/>
        </p:nvSpPr>
        <p:spPr>
          <a:xfrm>
            <a:off x="2561532" y="5157192"/>
            <a:ext cx="677280" cy="576064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5" name="Flowchart: Connector 14"/>
          <p:cNvSpPr/>
          <p:nvPr/>
        </p:nvSpPr>
        <p:spPr>
          <a:xfrm>
            <a:off x="7945923" y="4072125"/>
            <a:ext cx="457200" cy="4572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737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60418" name="Picture 2" descr="E:\Council Pixs Tanzania\iphone 8 aug 2014\IMG_09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4355976" y="2996952"/>
            <a:ext cx="576064" cy="72008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1410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981" y="0"/>
            <a:ext cx="9636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9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37890" name="Picture 2" descr="E:\Council Pixs Tanzania\iphone 8 aug 2014\IMG_08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58018" y="360531"/>
            <a:ext cx="5371663" cy="1015663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GROUND SWELL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48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49154" name="Picture 2" descr="E:\Council Pixs Tanzania\iphone 8 aug 2014\IMG_0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87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76802" name="Picture 2" descr="E:\Council Pixs Tanzania\IMG_1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75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54274" name="Picture 2" descr="E:\Council Pixs Tanzania\iphone 8 aug 2014\IMG_09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3377" y="494308"/>
            <a:ext cx="5243423" cy="92333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MEDIA PRESENCE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7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55298" name="Picture 2" descr="E:\Council Pixs Tanzania\iphone 8 aug 2014\IMG_0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653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56322" name="Picture 2" descr="E:\Council Pixs Tanzania\iphone 8 aug 2014\IMG_0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51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69634" name="Picture 2" descr="E:\Council Pixs Tanzania\IMG_1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97"/>
            <a:ext cx="3014565" cy="401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Council Pixs Tanzania\IMG_1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31" y="-3597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Council Pixs Tanzania\iphone 8 aug 2014\IMG_096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08" y="3175514"/>
            <a:ext cx="4932291" cy="369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Council Pixs Tanzania\iphone 8 aug 2014\IMG_09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" y="3861048"/>
            <a:ext cx="2592288" cy="309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Council Pixs Tanzania\iphone 8 aug 2014\IMG_09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40873"/>
            <a:ext cx="3696409" cy="277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Council Pixs Tanzania\iphone 8 aug 2014\IMG_09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31434"/>
            <a:ext cx="3086146" cy="411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77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4034" name="Picture 2" descr="E:\Council Pixs Tanzania\iphone 8 aug 2014\IMG_0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3872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Council Pixs Tanzania\iphone 8 aug 2014\IMG_089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Council Pixs Tanzania\iphone 8 aug 2014\IMG_08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973" y="2780928"/>
            <a:ext cx="5532107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Council Pixs Tanzania\iphone 8 aug 2014\IMG_07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134" y="3118359"/>
            <a:ext cx="2844443" cy="381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64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68"/>
            <a:ext cx="9144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9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+mn-ea"/>
            </a:endParaRPr>
          </a:p>
        </p:txBody>
      </p:sp>
      <p:pic>
        <p:nvPicPr>
          <p:cNvPr id="46084" name="Picture 4" descr="Pictu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1313"/>
            <a:ext cx="8229600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590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144000" cy="525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8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+mn-ea"/>
            </a:endParaRPr>
          </a:p>
        </p:txBody>
      </p:sp>
      <p:pic>
        <p:nvPicPr>
          <p:cNvPr id="48132" name="Picture 4" descr="Pictur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2575"/>
            <a:ext cx="838200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432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+mn-ea"/>
            </a:endParaRPr>
          </a:p>
        </p:txBody>
      </p:sp>
      <p:pic>
        <p:nvPicPr>
          <p:cNvPr id="49156" name="Picture 4" descr="Picture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11113"/>
            <a:ext cx="9161463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72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+mn-ea"/>
            </a:endParaRPr>
          </a:p>
        </p:txBody>
      </p:sp>
      <p:pic>
        <p:nvPicPr>
          <p:cNvPr id="54276" name="Picture 4" descr="Eye Camp 3 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99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+mn-ea"/>
            </a:endParaRPr>
          </a:p>
        </p:txBody>
      </p:sp>
      <p:pic>
        <p:nvPicPr>
          <p:cNvPr id="47108" name="Picture 4" descr="DSCN3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61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+mn-ea"/>
            </a:endParaRPr>
          </a:p>
        </p:txBody>
      </p:sp>
      <p:pic>
        <p:nvPicPr>
          <p:cNvPr id="45060" name="Picture 4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7013"/>
            <a:ext cx="8534400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52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+mn-ea"/>
            </a:endParaRPr>
          </a:p>
        </p:txBody>
      </p:sp>
      <p:pic>
        <p:nvPicPr>
          <p:cNvPr id="50180" name="Picture 4" descr="Pictur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9144000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068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+mn-ea"/>
            </a:endParaRPr>
          </a:p>
        </p:txBody>
      </p:sp>
      <p:pic>
        <p:nvPicPr>
          <p:cNvPr id="51204" name="Picture 4" descr="Picture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1113"/>
            <a:ext cx="9167813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05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+mn-ea"/>
            </a:endParaRPr>
          </a:p>
        </p:txBody>
      </p:sp>
      <p:pic>
        <p:nvPicPr>
          <p:cNvPr id="79876" name="Picture 4" descr="Training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60648"/>
            <a:ext cx="4927676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CAPACITY BUILDING</a:t>
            </a:r>
            <a:endParaRPr lang="en-US" sz="4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7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+mn-ea"/>
            </a:endParaRPr>
          </a:p>
        </p:txBody>
      </p:sp>
      <p:pic>
        <p:nvPicPr>
          <p:cNvPr id="74756" name="Picture 4" descr="Picture 1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11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+mn-ea"/>
            </a:endParaRPr>
          </a:p>
        </p:txBody>
      </p:sp>
      <p:pic>
        <p:nvPicPr>
          <p:cNvPr id="77828" name="Picture 4" descr="Picture 1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03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0"/>
            <a:ext cx="6260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9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+mn-ea"/>
            </a:endParaRPr>
          </a:p>
        </p:txBody>
      </p:sp>
      <p:pic>
        <p:nvPicPr>
          <p:cNvPr id="82948" name="Picture 4" descr="Eye Camp 3 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40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</a:endParaRPr>
          </a:p>
        </p:txBody>
      </p:sp>
      <p:sp>
        <p:nvSpPr>
          <p:cNvPr id="88067" name="Rectangle 3" descr="PHTO012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40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+mn-ea"/>
            </a:endParaRPr>
          </a:p>
        </p:txBody>
      </p:sp>
      <p:pic>
        <p:nvPicPr>
          <p:cNvPr id="1044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7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+mn-ea"/>
            </a:endParaRPr>
          </a:p>
        </p:txBody>
      </p:sp>
      <p:pic>
        <p:nvPicPr>
          <p:cNvPr id="91140" name="Picture 4" descr="IMG_17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63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+mj-ea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mtClean="0">
              <a:ea typeface="+mn-ea"/>
            </a:endParaRPr>
          </a:p>
        </p:txBody>
      </p:sp>
      <p:pic>
        <p:nvPicPr>
          <p:cNvPr id="93188" name="Picture 4" descr="IMG_17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8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5416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2060848"/>
            <a:ext cx="3635896" cy="175432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FFFF"/>
                </a:solidFill>
              </a:rPr>
              <a:t>QUEST FOR </a:t>
            </a:r>
          </a:p>
          <a:p>
            <a:pPr algn="ctr"/>
            <a:r>
              <a:rPr lang="en-US" sz="5400" dirty="0" smtClean="0">
                <a:solidFill>
                  <a:srgbClr val="FFFFFF"/>
                </a:solidFill>
              </a:rPr>
              <a:t>EXCELLENCE</a:t>
            </a:r>
            <a:endParaRPr lang="en-US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36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H:\FIMA SUDAN 09\2009 ACP Awardees at Convoc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9888" cy="617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1763688" y="2132856"/>
            <a:ext cx="340616" cy="50405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3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376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504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3"/>
            <a:ext cx="9144000" cy="55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6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210146"/>
          </a:xfrm>
          <a:solidFill>
            <a:srgbClr val="8064A2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solidFill>
                  <a:srgbClr val="FFFFFF"/>
                </a:solidFill>
                <a:latin typeface="Calibri" charset="0"/>
              </a:rPr>
              <a:t>FIMA </a:t>
            </a: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SAVE SMILE</a:t>
            </a: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Calibri" charset="0"/>
              </a:rPr>
            </a:b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Bilateral Cleft Lip</a:t>
            </a:r>
            <a:endParaRPr lang="en-US" b="1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6147" name="Content Placeholder 4" descr="SudanSaudiArabiaCampFIMA EXCO 30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463" y="2091610"/>
            <a:ext cx="4380337" cy="3285253"/>
          </a:xfrm>
        </p:spPr>
      </p:pic>
      <p:pic>
        <p:nvPicPr>
          <p:cNvPr id="6148" name="Content Placeholder 5" descr="SudanSaudiArabiaCampFIMA EXCO 30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199" y="2091610"/>
            <a:ext cx="4380337" cy="3285253"/>
          </a:xfrm>
        </p:spPr>
      </p:pic>
    </p:spTree>
    <p:extLst>
      <p:ext uri="{BB962C8B-B14F-4D97-AF65-F5344CB8AC3E}">
        <p14:creationId xmlns:p14="http://schemas.microsoft.com/office/powerpoint/2010/main" val="390089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144000" cy="541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064896" cy="792088"/>
          </a:xfrm>
          <a:solidFill>
            <a:srgbClr val="8064A2"/>
          </a:solidFill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Wide </a:t>
            </a:r>
            <a:r>
              <a:rPr lang="en-US" b="1" dirty="0" smtClean="0">
                <a:solidFill>
                  <a:srgbClr val="FFFFFF"/>
                </a:solidFill>
              </a:rPr>
              <a:t>Cleft Lip Repaired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dww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8" b="12438"/>
          <a:stretch>
            <a:fillRect/>
          </a:stretch>
        </p:blipFill>
        <p:spPr>
          <a:xfrm>
            <a:off x="179512" y="1124744"/>
            <a:ext cx="4038600" cy="4525963"/>
          </a:xfrm>
        </p:spPr>
      </p:pic>
      <p:pic>
        <p:nvPicPr>
          <p:cNvPr id="6" name="Content Placeholder 5" descr="dww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8" b="12438"/>
          <a:stretch>
            <a:fillRect/>
          </a:stretch>
        </p:blipFill>
        <p:spPr>
          <a:xfrm>
            <a:off x="4211960" y="1124744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260794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  <a:solidFill>
            <a:srgbClr val="8064A2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FF"/>
                </a:solidFill>
              </a:rPr>
              <a:t>28 days old baby with </a:t>
            </a:r>
            <a:r>
              <a:rPr lang="en-US" b="1" dirty="0" smtClean="0">
                <a:solidFill>
                  <a:srgbClr val="FFFFFF"/>
                </a:solidFill>
              </a:rPr>
              <a:t>Cleft </a:t>
            </a:r>
            <a:r>
              <a:rPr lang="en-US" b="1" dirty="0" smtClean="0">
                <a:solidFill>
                  <a:srgbClr val="FFFFFF"/>
                </a:solidFill>
              </a:rPr>
              <a:t>L</a:t>
            </a:r>
            <a:r>
              <a:rPr lang="en-US" b="1" dirty="0" smtClean="0">
                <a:solidFill>
                  <a:srgbClr val="FFFFFF"/>
                </a:solidFill>
              </a:rPr>
              <a:t>ip &amp; Palate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025" algn="ctr" eaLnBrk="1" hangingPunct="1"/>
            <a:r>
              <a:rPr lang="en-US">
                <a:latin typeface="Corbel" charset="0"/>
              </a:rPr>
              <a:t>Before</a:t>
            </a:r>
          </a:p>
        </p:txBody>
      </p:sp>
      <p:pic>
        <p:nvPicPr>
          <p:cNvPr id="13317" name="Content Placeholder 6" descr="SaveSmileSudan 2012 093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00" b="-15200"/>
          <a:stretch>
            <a:fillRect/>
          </a:stretch>
        </p:blipFill>
        <p:spPr>
          <a:xfrm>
            <a:off x="158885" y="1268760"/>
            <a:ext cx="4859455" cy="4752528"/>
          </a:xfrm>
        </p:spPr>
      </p:pic>
      <p:sp>
        <p:nvSpPr>
          <p:cNvPr id="13316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73025" algn="ctr" eaLnBrk="1" hangingPunct="1"/>
            <a:r>
              <a:rPr lang="en-US">
                <a:latin typeface="Corbel" charset="0"/>
              </a:rPr>
              <a:t>After</a:t>
            </a:r>
          </a:p>
        </p:txBody>
      </p:sp>
      <p:pic>
        <p:nvPicPr>
          <p:cNvPr id="13318" name="Content Placeholder 7" descr="SaveSmileSudan 2012 098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r="9950"/>
          <a:stretch>
            <a:fillRect/>
          </a:stretch>
        </p:blipFill>
        <p:spPr>
          <a:xfrm>
            <a:off x="4901651" y="1772816"/>
            <a:ext cx="3990829" cy="3668193"/>
          </a:xfrm>
        </p:spPr>
      </p:pic>
    </p:spTree>
    <p:extLst>
      <p:ext uri="{BB962C8B-B14F-4D97-AF65-F5344CB8AC3E}">
        <p14:creationId xmlns:p14="http://schemas.microsoft.com/office/powerpoint/2010/main" val="113519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792088"/>
          </a:xfrm>
          <a:solidFill>
            <a:srgbClr val="8064A2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48 </a:t>
            </a: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year </a:t>
            </a:r>
            <a:r>
              <a:rPr lang="en-US" b="1" dirty="0">
                <a:solidFill>
                  <a:srgbClr val="FFFFFF"/>
                </a:solidFill>
                <a:latin typeface="Calibri" charset="0"/>
              </a:rPr>
              <a:t>old blind imam with </a:t>
            </a: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Cleft </a:t>
            </a:r>
            <a:r>
              <a:rPr lang="en-US" b="1" dirty="0">
                <a:solidFill>
                  <a:srgbClr val="FFFFFF"/>
                </a:solidFill>
                <a:latin typeface="Calibri" charset="0"/>
              </a:rPr>
              <a:t>L</a:t>
            </a: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ip</a:t>
            </a:r>
            <a:endParaRPr lang="en-US" b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126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4660900"/>
          </a:xfrm>
        </p:spPr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  <p:pic>
        <p:nvPicPr>
          <p:cNvPr id="11269" name="Picture 2" descr="C:\Users\Parvaiz\Desktop\SaveSmileSudan 2012 Oldest preo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0360"/>
          <a:stretch/>
        </p:blipFill>
        <p:spPr bwMode="auto">
          <a:xfrm>
            <a:off x="351807" y="980728"/>
            <a:ext cx="4486893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 descr="C:\Users\Parvaiz\Desktop\SaveSmileSudan 2012 1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4127500" cy="471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08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5496" y="116632"/>
            <a:ext cx="7920880" cy="648072"/>
          </a:xfrm>
          <a:solidFill>
            <a:srgbClr val="8064A2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With Happy Parents</a:t>
            </a:r>
            <a:endParaRPr lang="en-US" b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  <p:pic>
        <p:nvPicPr>
          <p:cNvPr id="8196" name="Picture 2" descr="C:\Users\Parvaiz\Pictures\2010-03-16 SudanSaudiArabiaCampFIMA EXCO\SudanSaudiArabiaCampFIMA EXCO 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26437"/>
            <a:ext cx="8042276" cy="603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39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992888" cy="1143000"/>
          </a:xfrm>
          <a:solidFill>
            <a:srgbClr val="8064A2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FIMA Save Smile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FF"/>
                </a:solidFill>
              </a:rPr>
              <a:t>DWW-Turkey &amp; IMANA in Gaza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IMG_073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>
          <a:xfrm>
            <a:off x="61489" y="1484784"/>
            <a:ext cx="8038903" cy="4421087"/>
          </a:xfrm>
        </p:spPr>
      </p:pic>
    </p:spTree>
    <p:extLst>
      <p:ext uri="{BB962C8B-B14F-4D97-AF65-F5344CB8AC3E}">
        <p14:creationId xmlns:p14="http://schemas.microsoft.com/office/powerpoint/2010/main" val="224043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75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554"/>
            <a:ext cx="9144000" cy="5639693"/>
          </a:xfrm>
          <a:prstGeom prst="rect">
            <a:avLst/>
          </a:prstGeom>
        </p:spPr>
      </p:pic>
      <p:pic>
        <p:nvPicPr>
          <p:cNvPr id="5" name="Picture 4" descr="IMG_17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11992"/>
          </a:xfrm>
          <a:prstGeom prst="rect">
            <a:avLst/>
          </a:prstGeom>
        </p:spPr>
      </p:pic>
      <p:pic>
        <p:nvPicPr>
          <p:cNvPr id="6" name="Picture 5" descr="IMG_175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30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7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6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3"/>
            <a:ext cx="9144000" cy="55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73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solidFill>
            <a:srgbClr val="8064A2"/>
          </a:solidFill>
        </p:spPr>
        <p:txBody>
          <a:bodyPr>
            <a:noAutofit/>
          </a:bodyPr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3600" b="1" dirty="0" smtClean="0">
                <a:solidFill>
                  <a:srgbClr val="FFFFFF"/>
                </a:solidFill>
              </a:rPr>
              <a:t>FIMA SAVE DIGNITY Dec </a:t>
            </a:r>
            <a:r>
              <a:rPr lang="en-US" sz="3600" b="1" dirty="0">
                <a:solidFill>
                  <a:srgbClr val="FFFFFF"/>
                </a:solidFill>
              </a:rPr>
              <a:t>2008 </a:t>
            </a:r>
            <a:r>
              <a:rPr lang="en-US" sz="3600" b="1" dirty="0" smtClean="0">
                <a:solidFill>
                  <a:srgbClr val="FFFFFF"/>
                </a:solidFill>
              </a:rPr>
              <a:t/>
            </a:r>
            <a:br>
              <a:rPr lang="en-US" sz="3600" b="1" dirty="0" smtClean="0">
                <a:solidFill>
                  <a:srgbClr val="FFFFFF"/>
                </a:solidFill>
              </a:rPr>
            </a:br>
            <a:r>
              <a:rPr lang="en-US" sz="3600" b="1" dirty="0" smtClean="0">
                <a:solidFill>
                  <a:srgbClr val="FFFFFF"/>
                </a:solidFill>
              </a:rPr>
              <a:t>ARAB </a:t>
            </a:r>
            <a:r>
              <a:rPr lang="en-US" sz="3600" b="1" dirty="0">
                <a:solidFill>
                  <a:srgbClr val="FFFFFF"/>
                </a:solidFill>
              </a:rPr>
              <a:t>MEDICAL </a:t>
            </a:r>
            <a:r>
              <a:rPr lang="en-US" sz="3600" b="1" dirty="0" smtClean="0">
                <a:solidFill>
                  <a:srgbClr val="FFFFFF"/>
                </a:solidFill>
              </a:rPr>
              <a:t>UNION</a:t>
            </a:r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</a:rPr>
              <a:t>- 31 </a:t>
            </a:r>
            <a:r>
              <a:rPr lang="en-US" sz="3600" b="1" dirty="0">
                <a:solidFill>
                  <a:srgbClr val="FFFFFF"/>
                </a:solidFill>
              </a:rPr>
              <a:t>cases</a:t>
            </a:r>
            <a:br>
              <a:rPr lang="en-US" sz="3600" b="1" dirty="0">
                <a:solidFill>
                  <a:srgbClr val="FFFFFF"/>
                </a:solidFill>
              </a:rPr>
            </a:b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21508" name="Picture 5" descr="Mac HD:Users:macbook:Documents:LW310 Flash:dr. zahra photos (darfur 12-09):101_FUJI:DSCF1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91722"/>
            <a:ext cx="7020272" cy="505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81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6923112" cy="1143000"/>
          </a:xfrm>
          <a:solidFill>
            <a:schemeClr val="accent4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</a:rPr>
              <a:t>FIMA SAVE DIGNITY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March </a:t>
            </a:r>
            <a:r>
              <a:rPr lang="en-US" b="1" dirty="0" smtClean="0">
                <a:solidFill>
                  <a:schemeClr val="bg1"/>
                </a:solidFill>
              </a:rPr>
              <a:t>2010: 48 </a:t>
            </a:r>
            <a:r>
              <a:rPr lang="en-US" b="1" dirty="0" smtClean="0">
                <a:solidFill>
                  <a:schemeClr val="bg1"/>
                </a:solidFill>
              </a:rPr>
              <a:t>cases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2530" name="Content Placeholder 3" descr="PROF MIK:FIMA Sudan Makkah:IMG_415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484784"/>
            <a:ext cx="6981577" cy="5029200"/>
          </a:xfrm>
        </p:spPr>
      </p:pic>
    </p:spTree>
    <p:extLst>
      <p:ext uri="{BB962C8B-B14F-4D97-AF65-F5344CB8AC3E}">
        <p14:creationId xmlns:p14="http://schemas.microsoft.com/office/powerpoint/2010/main" val="91979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144000" cy="542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9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>
                <a:latin typeface="Trebuchet MS" charset="0"/>
              </a:rPr>
              <a:t/>
            </a:r>
            <a:br>
              <a:rPr lang="en-US" sz="3400">
                <a:latin typeface="Trebuchet MS" charset="0"/>
              </a:rPr>
            </a:br>
            <a:endParaRPr lang="en-US" sz="3400">
              <a:latin typeface="Trebuchet MS" charset="0"/>
            </a:endParaRPr>
          </a:p>
        </p:txBody>
      </p:sp>
      <p:pic>
        <p:nvPicPr>
          <p:cNvPr id="25602" name="Content Placeholder 3" descr="PROF KHAN:Data from Aug 2010:sudan and Indo:101MSDCF:DSC0071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Down Arrow 2"/>
          <p:cNvSpPr/>
          <p:nvPr/>
        </p:nvSpPr>
        <p:spPr>
          <a:xfrm>
            <a:off x="3583312" y="1196752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5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rebuchet MS" charset="0"/>
            </a:endParaRPr>
          </a:p>
        </p:txBody>
      </p:sp>
      <p:pic>
        <p:nvPicPr>
          <p:cNvPr id="24578" name="Content Placeholder 3" descr="PROF MIK:FIMA Sudan Makkah:IMG_418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1784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rebuchet MS" charset="0"/>
            </a:endParaRPr>
          </a:p>
        </p:txBody>
      </p:sp>
      <p:pic>
        <p:nvPicPr>
          <p:cNvPr id="26626" name="Content Placeholder 3" descr="PROF MIK:FIMA Sudan Makkah:IMG_418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8415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514350" indent="-514350">
              <a:buFont typeface="Arial" panose="020B0604020202020204" pitchFamily="34" charset="0"/>
              <a:buAutoNum type="arabicParenR"/>
              <a:defRPr/>
            </a:pPr>
            <a:endParaRPr lang="en-US" dirty="0" smtClean="0"/>
          </a:p>
          <a:p>
            <a:pPr marL="514350" indent="-514350">
              <a:buFont typeface="Arial" panose="020B0604020202020204" pitchFamily="34" charset="0"/>
              <a:buAutoNum type="arabicParenR"/>
              <a:defRPr/>
            </a:pPr>
            <a:endParaRPr lang="en-US" dirty="0" smtClean="0"/>
          </a:p>
          <a:p>
            <a:pPr marL="514350" indent="-514350">
              <a:buFont typeface="Arial" panose="020B0604020202020204" pitchFamily="34" charset="0"/>
              <a:buAutoNum type="arabicParenR"/>
              <a:defRPr/>
            </a:pPr>
            <a:endParaRPr lang="en-US" dirty="0" smtClean="0"/>
          </a:p>
          <a:p>
            <a:pPr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36866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BFF2FBE8-5FE4-3749-9EB3-391211EF0F65}" type="slidenum">
              <a:rPr lang="en-US" sz="1200">
                <a:solidFill>
                  <a:srgbClr val="898989"/>
                </a:solidFill>
                <a:latin typeface="Calibri" charset="0"/>
              </a:rPr>
              <a:pPr/>
              <a:t>73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288917256"/>
              </p:ext>
            </p:extLst>
          </p:nvPr>
        </p:nvGraphicFramePr>
        <p:xfrm>
          <a:off x="-36512" y="-27384"/>
          <a:ext cx="84582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3733800" y="4114800"/>
            <a:ext cx="1495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b="1"/>
              <a:t>Advocacy 101</a:t>
            </a:r>
          </a:p>
        </p:txBody>
      </p:sp>
    </p:spTree>
    <p:extLst>
      <p:ext uri="{BB962C8B-B14F-4D97-AF65-F5344CB8AC3E}">
        <p14:creationId xmlns:p14="http://schemas.microsoft.com/office/powerpoint/2010/main" val="32638229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914400"/>
          </a:xfrm>
          <a:solidFill>
            <a:srgbClr val="660066"/>
          </a:solidFill>
        </p:spPr>
        <p:txBody>
          <a:bodyPr>
            <a:normAutofit fontScale="90000"/>
          </a:bodyPr>
          <a:lstStyle/>
          <a:p>
            <a:r>
              <a:rPr lang="en-US" sz="5400" b="1">
                <a:solidFill>
                  <a:srgbClr val="FFFFFF"/>
                </a:solidFill>
                <a:latin typeface="Calibri" charset="0"/>
                <a:ea typeface="MS PGothic" charset="0"/>
              </a:rPr>
              <a:t>Take Home Messages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514350" indent="-514350"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514350" indent="-514350"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-381000" y="1676400"/>
          <a:ext cx="49530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4343400" y="1295400"/>
          <a:ext cx="441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47213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117" y="0"/>
            <a:ext cx="9474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8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44000" cy="553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8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737"/>
            <a:ext cx="9144000" cy="6426631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3419872" y="2852936"/>
            <a:ext cx="2304256" cy="208823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fima logo only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fima logo only template</Template>
  <TotalTime>4422</TotalTime>
  <Words>215</Words>
  <Application>Microsoft Macintosh PowerPoint</Application>
  <PresentationFormat>On-screen Show (4:3)</PresentationFormat>
  <Paragraphs>64</Paragraphs>
  <Slides>75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fima logo only template</vt:lpstr>
      <vt:lpstr>2_Blank Presentation</vt:lpstr>
      <vt:lpstr>1_Blank Presentation</vt:lpstr>
      <vt:lpstr>Blank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FIMA SAVE SMILE Bilateral Cleft Lip</vt:lpstr>
      <vt:lpstr>Wide Cleft Lip Repaired</vt:lpstr>
      <vt:lpstr>28 days old baby with Cleft Lip &amp; Palate</vt:lpstr>
      <vt:lpstr>48 year old blind imam with Cleft Lip</vt:lpstr>
      <vt:lpstr>With Happy Parents</vt:lpstr>
      <vt:lpstr>FIMA Save Smile DWW-Turkey &amp; IMANA in Gaza</vt:lpstr>
      <vt:lpstr>PowerPoint Presentation</vt:lpstr>
      <vt:lpstr>PowerPoint Presentation</vt:lpstr>
      <vt:lpstr>PowerPoint Presentation</vt:lpstr>
      <vt:lpstr> FIMA SAVE DIGNITY Dec 2008  ARAB MEDICAL UNION - 31 cases </vt:lpstr>
      <vt:lpstr>FIMA SAVE DIGNITY  March 2010: 48 cases</vt:lpstr>
      <vt:lpstr> </vt:lpstr>
      <vt:lpstr>PowerPoint Presentation</vt:lpstr>
      <vt:lpstr>PowerPoint Presentation</vt:lpstr>
      <vt:lpstr>PowerPoint Presentation</vt:lpstr>
      <vt:lpstr>Take Home Messages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Musa Bin Mohd Nordin</cp:lastModifiedBy>
  <cp:revision>226</cp:revision>
  <dcterms:created xsi:type="dcterms:W3CDTF">2013-09-05T21:22:08Z</dcterms:created>
  <dcterms:modified xsi:type="dcterms:W3CDTF">2017-02-17T23:05:39Z</dcterms:modified>
</cp:coreProperties>
</file>